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6" r:id="rId11"/>
    <p:sldId id="265" r:id="rId12"/>
    <p:sldId id="268" r:id="rId13"/>
    <p:sldId id="267" r:id="rId14"/>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3D982F-316F-417F-B212-12BDFA7399B6}" v="30" dt="2023-11-07T16:53:41.8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6" d="100"/>
          <a:sy n="66" d="100"/>
        </p:scale>
        <p:origin x="72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thmesh Sanap" userId="fadb6e25b144e537" providerId="LiveId" clId="{683D982F-316F-417F-B212-12BDFA7399B6}"/>
    <pc:docChg chg="undo custSel addSld modSld">
      <pc:chgData name="Prathmesh Sanap" userId="fadb6e25b144e537" providerId="LiveId" clId="{683D982F-316F-417F-B212-12BDFA7399B6}" dt="2023-11-07T16:55:33.151" v="507" actId="1076"/>
      <pc:docMkLst>
        <pc:docMk/>
      </pc:docMkLst>
      <pc:sldChg chg="addSp delSp modSp mod">
        <pc:chgData name="Prathmesh Sanap" userId="fadb6e25b144e537" providerId="LiveId" clId="{683D982F-316F-417F-B212-12BDFA7399B6}" dt="2023-11-07T16:52:04.811" v="453" actId="1076"/>
        <pc:sldMkLst>
          <pc:docMk/>
          <pc:sldMk cId="0" sldId="257"/>
        </pc:sldMkLst>
        <pc:spChg chg="add del mod">
          <ac:chgData name="Prathmesh Sanap" userId="fadb6e25b144e537" providerId="LiveId" clId="{683D982F-316F-417F-B212-12BDFA7399B6}" dt="2023-11-07T15:53:33.644" v="9"/>
          <ac:spMkLst>
            <pc:docMk/>
            <pc:sldMk cId="0" sldId="257"/>
            <ac:spMk id="2" creationId="{00000000-0000-0000-0000-000000000000}"/>
          </ac:spMkLst>
        </pc:spChg>
        <pc:spChg chg="add del mod">
          <ac:chgData name="Prathmesh Sanap" userId="fadb6e25b144e537" providerId="LiveId" clId="{683D982F-316F-417F-B212-12BDFA7399B6}" dt="2023-11-07T15:55:58.572" v="28" actId="404"/>
          <ac:spMkLst>
            <pc:docMk/>
            <pc:sldMk cId="0" sldId="257"/>
            <ac:spMk id="3" creationId="{00000000-0000-0000-0000-000000000000}"/>
          </ac:spMkLst>
        </pc:spChg>
        <pc:spChg chg="add del">
          <ac:chgData name="Prathmesh Sanap" userId="fadb6e25b144e537" providerId="LiveId" clId="{683D982F-316F-417F-B212-12BDFA7399B6}" dt="2023-11-07T15:50:44.277" v="5" actId="21"/>
          <ac:spMkLst>
            <pc:docMk/>
            <pc:sldMk cId="0" sldId="257"/>
            <ac:spMk id="5" creationId="{00000000-0000-0000-0000-000000000000}"/>
          </ac:spMkLst>
        </pc:spChg>
        <pc:spChg chg="add del mod">
          <ac:chgData name="Prathmesh Sanap" userId="fadb6e25b144e537" providerId="LiveId" clId="{683D982F-316F-417F-B212-12BDFA7399B6}" dt="2023-11-07T15:55:58.572" v="28" actId="404"/>
          <ac:spMkLst>
            <pc:docMk/>
            <pc:sldMk cId="0" sldId="257"/>
            <ac:spMk id="6" creationId="{00000000-0000-0000-0000-000000000000}"/>
          </ac:spMkLst>
        </pc:spChg>
        <pc:spChg chg="add del mod">
          <ac:chgData name="Prathmesh Sanap" userId="fadb6e25b144e537" providerId="LiveId" clId="{683D982F-316F-417F-B212-12BDFA7399B6}" dt="2023-11-07T15:55:58.572" v="28" actId="404"/>
          <ac:spMkLst>
            <pc:docMk/>
            <pc:sldMk cId="0" sldId="257"/>
            <ac:spMk id="7" creationId="{00000000-0000-0000-0000-000000000000}"/>
          </ac:spMkLst>
        </pc:spChg>
        <pc:spChg chg="add del mod">
          <ac:chgData name="Prathmesh Sanap" userId="fadb6e25b144e537" providerId="LiveId" clId="{683D982F-316F-417F-B212-12BDFA7399B6}" dt="2023-11-07T16:11:52.505" v="138" actId="20577"/>
          <ac:spMkLst>
            <pc:docMk/>
            <pc:sldMk cId="0" sldId="257"/>
            <ac:spMk id="8" creationId="{00000000-0000-0000-0000-000000000000}"/>
          </ac:spMkLst>
        </pc:spChg>
        <pc:spChg chg="add del mod">
          <ac:chgData name="Prathmesh Sanap" userId="fadb6e25b144e537" providerId="LiveId" clId="{683D982F-316F-417F-B212-12BDFA7399B6}" dt="2023-11-07T15:55:58.572" v="28" actId="404"/>
          <ac:spMkLst>
            <pc:docMk/>
            <pc:sldMk cId="0" sldId="257"/>
            <ac:spMk id="9" creationId="{00000000-0000-0000-0000-000000000000}"/>
          </ac:spMkLst>
        </pc:spChg>
        <pc:spChg chg="add del mod">
          <ac:chgData name="Prathmesh Sanap" userId="fadb6e25b144e537" providerId="LiveId" clId="{683D982F-316F-417F-B212-12BDFA7399B6}" dt="2023-11-07T15:55:58.572" v="28" actId="404"/>
          <ac:spMkLst>
            <pc:docMk/>
            <pc:sldMk cId="0" sldId="257"/>
            <ac:spMk id="10" creationId="{00000000-0000-0000-0000-000000000000}"/>
          </ac:spMkLst>
        </pc:spChg>
        <pc:spChg chg="add del mod">
          <ac:chgData name="Prathmesh Sanap" userId="fadb6e25b144e537" providerId="LiveId" clId="{683D982F-316F-417F-B212-12BDFA7399B6}" dt="2023-11-07T15:55:58.572" v="28" actId="404"/>
          <ac:spMkLst>
            <pc:docMk/>
            <pc:sldMk cId="0" sldId="257"/>
            <ac:spMk id="11" creationId="{00000000-0000-0000-0000-000000000000}"/>
          </ac:spMkLst>
        </pc:spChg>
        <pc:spChg chg="add del mod">
          <ac:chgData name="Prathmesh Sanap" userId="fadb6e25b144e537" providerId="LiveId" clId="{683D982F-316F-417F-B212-12BDFA7399B6}" dt="2023-11-07T16:51:59.666" v="452" actId="5793"/>
          <ac:spMkLst>
            <pc:docMk/>
            <pc:sldMk cId="0" sldId="257"/>
            <ac:spMk id="12" creationId="{00000000-0000-0000-0000-000000000000}"/>
          </ac:spMkLst>
        </pc:spChg>
        <pc:spChg chg="add del mod">
          <ac:chgData name="Prathmesh Sanap" userId="fadb6e25b144e537" providerId="LiveId" clId="{683D982F-316F-417F-B212-12BDFA7399B6}" dt="2023-11-07T16:51:55.574" v="450" actId="20577"/>
          <ac:spMkLst>
            <pc:docMk/>
            <pc:sldMk cId="0" sldId="257"/>
            <ac:spMk id="13" creationId="{00000000-0000-0000-0000-000000000000}"/>
          </ac:spMkLst>
        </pc:spChg>
        <pc:spChg chg="add del mod">
          <ac:chgData name="Prathmesh Sanap" userId="fadb6e25b144e537" providerId="LiveId" clId="{683D982F-316F-417F-B212-12BDFA7399B6}" dt="2023-11-07T16:52:04.811" v="453" actId="1076"/>
          <ac:spMkLst>
            <pc:docMk/>
            <pc:sldMk cId="0" sldId="257"/>
            <ac:spMk id="14" creationId="{00000000-0000-0000-0000-000000000000}"/>
          </ac:spMkLst>
        </pc:spChg>
        <pc:spChg chg="add mod">
          <ac:chgData name="Prathmesh Sanap" userId="fadb6e25b144e537" providerId="LiveId" clId="{683D982F-316F-417F-B212-12BDFA7399B6}" dt="2023-11-07T16:01:42.238" v="52" actId="403"/>
          <ac:spMkLst>
            <pc:docMk/>
            <pc:sldMk cId="0" sldId="257"/>
            <ac:spMk id="15" creationId="{12BC0C1B-EABD-95AE-24B0-506CEFA6B595}"/>
          </ac:spMkLst>
        </pc:spChg>
        <pc:picChg chg="add del mod">
          <ac:chgData name="Prathmesh Sanap" userId="fadb6e25b144e537" providerId="LiveId" clId="{683D982F-316F-417F-B212-12BDFA7399B6}" dt="2023-11-07T15:53:33.644" v="9"/>
          <ac:picMkLst>
            <pc:docMk/>
            <pc:sldMk cId="0" sldId="257"/>
            <ac:picMk id="4" creationId="{00000000-0000-0000-0000-000000000000}"/>
          </ac:picMkLst>
        </pc:picChg>
      </pc:sldChg>
      <pc:sldChg chg="modSp mod">
        <pc:chgData name="Prathmesh Sanap" userId="fadb6e25b144e537" providerId="LiveId" clId="{683D982F-316F-417F-B212-12BDFA7399B6}" dt="2023-11-07T16:02:21.132" v="58" actId="1076"/>
        <pc:sldMkLst>
          <pc:docMk/>
          <pc:sldMk cId="0" sldId="258"/>
        </pc:sldMkLst>
        <pc:spChg chg="mod">
          <ac:chgData name="Prathmesh Sanap" userId="fadb6e25b144e537" providerId="LiveId" clId="{683D982F-316F-417F-B212-12BDFA7399B6}" dt="2023-11-07T16:00:29.829" v="38" actId="1076"/>
          <ac:spMkLst>
            <pc:docMk/>
            <pc:sldMk cId="0" sldId="258"/>
            <ac:spMk id="2" creationId="{00000000-0000-0000-0000-000000000000}"/>
          </ac:spMkLst>
        </pc:spChg>
        <pc:spChg chg="mod">
          <ac:chgData name="Prathmesh Sanap" userId="fadb6e25b144e537" providerId="LiveId" clId="{683D982F-316F-417F-B212-12BDFA7399B6}" dt="2023-11-07T16:00:29.829" v="38" actId="1076"/>
          <ac:spMkLst>
            <pc:docMk/>
            <pc:sldMk cId="0" sldId="258"/>
            <ac:spMk id="3" creationId="{00000000-0000-0000-0000-000000000000}"/>
          </ac:spMkLst>
        </pc:spChg>
        <pc:spChg chg="mod">
          <ac:chgData name="Prathmesh Sanap" userId="fadb6e25b144e537" providerId="LiveId" clId="{683D982F-316F-417F-B212-12BDFA7399B6}" dt="2023-11-07T16:00:29.829" v="38" actId="1076"/>
          <ac:spMkLst>
            <pc:docMk/>
            <pc:sldMk cId="0" sldId="258"/>
            <ac:spMk id="5" creationId="{00000000-0000-0000-0000-000000000000}"/>
          </ac:spMkLst>
        </pc:spChg>
        <pc:spChg chg="mod">
          <ac:chgData name="Prathmesh Sanap" userId="fadb6e25b144e537" providerId="LiveId" clId="{683D982F-316F-417F-B212-12BDFA7399B6}" dt="2023-11-07T16:01:32.680" v="50" actId="404"/>
          <ac:spMkLst>
            <pc:docMk/>
            <pc:sldMk cId="0" sldId="258"/>
            <ac:spMk id="6" creationId="{00000000-0000-0000-0000-000000000000}"/>
          </ac:spMkLst>
        </pc:spChg>
        <pc:spChg chg="mod">
          <ac:chgData name="Prathmesh Sanap" userId="fadb6e25b144e537" providerId="LiveId" clId="{683D982F-316F-417F-B212-12BDFA7399B6}" dt="2023-11-07T16:02:07.426" v="54" actId="1076"/>
          <ac:spMkLst>
            <pc:docMk/>
            <pc:sldMk cId="0" sldId="258"/>
            <ac:spMk id="7" creationId="{00000000-0000-0000-0000-000000000000}"/>
          </ac:spMkLst>
        </pc:spChg>
        <pc:spChg chg="mod">
          <ac:chgData name="Prathmesh Sanap" userId="fadb6e25b144e537" providerId="LiveId" clId="{683D982F-316F-417F-B212-12BDFA7399B6}" dt="2023-11-07T16:02:10.638" v="55" actId="1076"/>
          <ac:spMkLst>
            <pc:docMk/>
            <pc:sldMk cId="0" sldId="258"/>
            <ac:spMk id="8" creationId="{00000000-0000-0000-0000-000000000000}"/>
          </ac:spMkLst>
        </pc:spChg>
        <pc:spChg chg="mod">
          <ac:chgData name="Prathmesh Sanap" userId="fadb6e25b144e537" providerId="LiveId" clId="{683D982F-316F-417F-B212-12BDFA7399B6}" dt="2023-11-07T16:02:02.354" v="53" actId="1076"/>
          <ac:spMkLst>
            <pc:docMk/>
            <pc:sldMk cId="0" sldId="258"/>
            <ac:spMk id="9" creationId="{00000000-0000-0000-0000-000000000000}"/>
          </ac:spMkLst>
        </pc:spChg>
        <pc:spChg chg="mod">
          <ac:chgData name="Prathmesh Sanap" userId="fadb6e25b144e537" providerId="LiveId" clId="{683D982F-316F-417F-B212-12BDFA7399B6}" dt="2023-11-07T16:02:13.798" v="56" actId="1076"/>
          <ac:spMkLst>
            <pc:docMk/>
            <pc:sldMk cId="0" sldId="258"/>
            <ac:spMk id="10" creationId="{00000000-0000-0000-0000-000000000000}"/>
          </ac:spMkLst>
        </pc:spChg>
        <pc:spChg chg="mod">
          <ac:chgData name="Prathmesh Sanap" userId="fadb6e25b144e537" providerId="LiveId" clId="{683D982F-316F-417F-B212-12BDFA7399B6}" dt="2023-11-07T16:02:16.534" v="57" actId="1076"/>
          <ac:spMkLst>
            <pc:docMk/>
            <pc:sldMk cId="0" sldId="258"/>
            <ac:spMk id="11" creationId="{00000000-0000-0000-0000-000000000000}"/>
          </ac:spMkLst>
        </pc:spChg>
        <pc:spChg chg="mod">
          <ac:chgData name="Prathmesh Sanap" userId="fadb6e25b144e537" providerId="LiveId" clId="{683D982F-316F-417F-B212-12BDFA7399B6}" dt="2023-11-07T16:02:21.132" v="58" actId="1076"/>
          <ac:spMkLst>
            <pc:docMk/>
            <pc:sldMk cId="0" sldId="258"/>
            <ac:spMk id="12" creationId="{00000000-0000-0000-0000-000000000000}"/>
          </ac:spMkLst>
        </pc:spChg>
        <pc:picChg chg="mod">
          <ac:chgData name="Prathmesh Sanap" userId="fadb6e25b144e537" providerId="LiveId" clId="{683D982F-316F-417F-B212-12BDFA7399B6}" dt="2023-11-07T16:00:29.829" v="38" actId="1076"/>
          <ac:picMkLst>
            <pc:docMk/>
            <pc:sldMk cId="0" sldId="258"/>
            <ac:picMk id="4" creationId="{00000000-0000-0000-0000-000000000000}"/>
          </ac:picMkLst>
        </pc:picChg>
      </pc:sldChg>
      <pc:sldChg chg="addSp delSp modSp mod">
        <pc:chgData name="Prathmesh Sanap" userId="fadb6e25b144e537" providerId="LiveId" clId="{683D982F-316F-417F-B212-12BDFA7399B6}" dt="2023-11-07T16:08:43.040" v="125" actId="1076"/>
        <pc:sldMkLst>
          <pc:docMk/>
          <pc:sldMk cId="0" sldId="259"/>
        </pc:sldMkLst>
        <pc:spChg chg="add del mod">
          <ac:chgData name="Prathmesh Sanap" userId="fadb6e25b144e537" providerId="LiveId" clId="{683D982F-316F-417F-B212-12BDFA7399B6}" dt="2023-11-07T16:05:33.336" v="87" actId="1076"/>
          <ac:spMkLst>
            <pc:docMk/>
            <pc:sldMk cId="0" sldId="259"/>
            <ac:spMk id="2" creationId="{00000000-0000-0000-0000-000000000000}"/>
          </ac:spMkLst>
        </pc:spChg>
        <pc:spChg chg="add del mod">
          <ac:chgData name="Prathmesh Sanap" userId="fadb6e25b144e537" providerId="LiveId" clId="{683D982F-316F-417F-B212-12BDFA7399B6}" dt="2023-11-07T16:05:33.336" v="87" actId="1076"/>
          <ac:spMkLst>
            <pc:docMk/>
            <pc:sldMk cId="0" sldId="259"/>
            <ac:spMk id="3" creationId="{00000000-0000-0000-0000-000000000000}"/>
          </ac:spMkLst>
        </pc:spChg>
        <pc:spChg chg="add del mod">
          <ac:chgData name="Prathmesh Sanap" userId="fadb6e25b144e537" providerId="LiveId" clId="{683D982F-316F-417F-B212-12BDFA7399B6}" dt="2023-11-07T16:07:55.373" v="114" actId="20577"/>
          <ac:spMkLst>
            <pc:docMk/>
            <pc:sldMk cId="0" sldId="259"/>
            <ac:spMk id="5" creationId="{00000000-0000-0000-0000-000000000000}"/>
          </ac:spMkLst>
        </pc:spChg>
        <pc:spChg chg="add del mod">
          <ac:chgData name="Prathmesh Sanap" userId="fadb6e25b144e537" providerId="LiveId" clId="{683D982F-316F-417F-B212-12BDFA7399B6}" dt="2023-11-07T16:03:29.916" v="69" actId="478"/>
          <ac:spMkLst>
            <pc:docMk/>
            <pc:sldMk cId="0" sldId="259"/>
            <ac:spMk id="6" creationId="{00000000-0000-0000-0000-000000000000}"/>
          </ac:spMkLst>
        </pc:spChg>
        <pc:spChg chg="add del mod">
          <ac:chgData name="Prathmesh Sanap" userId="fadb6e25b144e537" providerId="LiveId" clId="{683D982F-316F-417F-B212-12BDFA7399B6}" dt="2023-11-07T16:08:32.596" v="122" actId="1076"/>
          <ac:spMkLst>
            <pc:docMk/>
            <pc:sldMk cId="0" sldId="259"/>
            <ac:spMk id="7" creationId="{00000000-0000-0000-0000-000000000000}"/>
          </ac:spMkLst>
        </pc:spChg>
        <pc:spChg chg="add del mod">
          <ac:chgData name="Prathmesh Sanap" userId="fadb6e25b144e537" providerId="LiveId" clId="{683D982F-316F-417F-B212-12BDFA7399B6}" dt="2023-11-07T16:08:36.229" v="123" actId="1076"/>
          <ac:spMkLst>
            <pc:docMk/>
            <pc:sldMk cId="0" sldId="259"/>
            <ac:spMk id="8" creationId="{00000000-0000-0000-0000-000000000000}"/>
          </ac:spMkLst>
        </pc:spChg>
        <pc:spChg chg="add del mod">
          <ac:chgData name="Prathmesh Sanap" userId="fadb6e25b144e537" providerId="LiveId" clId="{683D982F-316F-417F-B212-12BDFA7399B6}" dt="2023-11-07T16:08:39.673" v="124" actId="1076"/>
          <ac:spMkLst>
            <pc:docMk/>
            <pc:sldMk cId="0" sldId="259"/>
            <ac:spMk id="9" creationId="{00000000-0000-0000-0000-000000000000}"/>
          </ac:spMkLst>
        </pc:spChg>
        <pc:spChg chg="add del mod">
          <ac:chgData name="Prathmesh Sanap" userId="fadb6e25b144e537" providerId="LiveId" clId="{683D982F-316F-417F-B212-12BDFA7399B6}" dt="2023-11-07T16:08:43.040" v="125" actId="1076"/>
          <ac:spMkLst>
            <pc:docMk/>
            <pc:sldMk cId="0" sldId="259"/>
            <ac:spMk id="10" creationId="{00000000-0000-0000-0000-000000000000}"/>
          </ac:spMkLst>
        </pc:spChg>
        <pc:spChg chg="add del mod">
          <ac:chgData name="Prathmesh Sanap" userId="fadb6e25b144e537" providerId="LiveId" clId="{683D982F-316F-417F-B212-12BDFA7399B6}" dt="2023-11-07T16:05:33.336" v="87" actId="1076"/>
          <ac:spMkLst>
            <pc:docMk/>
            <pc:sldMk cId="0" sldId="259"/>
            <ac:spMk id="11" creationId="{00000000-0000-0000-0000-000000000000}"/>
          </ac:spMkLst>
        </pc:spChg>
        <pc:spChg chg="add mod">
          <ac:chgData name="Prathmesh Sanap" userId="fadb6e25b144e537" providerId="LiveId" clId="{683D982F-316F-417F-B212-12BDFA7399B6}" dt="2023-11-07T16:05:45.923" v="105" actId="313"/>
          <ac:spMkLst>
            <pc:docMk/>
            <pc:sldMk cId="0" sldId="259"/>
            <ac:spMk id="12" creationId="{B039503B-E5F7-0FD8-A6CC-B6A131ED6C67}"/>
          </ac:spMkLst>
        </pc:spChg>
        <pc:picChg chg="add del mod">
          <ac:chgData name="Prathmesh Sanap" userId="fadb6e25b144e537" providerId="LiveId" clId="{683D982F-316F-417F-B212-12BDFA7399B6}" dt="2023-11-07T16:05:33.336" v="87" actId="1076"/>
          <ac:picMkLst>
            <pc:docMk/>
            <pc:sldMk cId="0" sldId="259"/>
            <ac:picMk id="4" creationId="{00000000-0000-0000-0000-000000000000}"/>
          </ac:picMkLst>
        </pc:picChg>
        <pc:picChg chg="add mod">
          <ac:chgData name="Prathmesh Sanap" userId="fadb6e25b144e537" providerId="LiveId" clId="{683D982F-316F-417F-B212-12BDFA7399B6}" dt="2023-11-07T16:07:44.222" v="113" actId="1076"/>
          <ac:picMkLst>
            <pc:docMk/>
            <pc:sldMk cId="0" sldId="259"/>
            <ac:picMk id="14" creationId="{DFECCFCC-5774-8F9D-19BF-37BD35474A45}"/>
          </ac:picMkLst>
        </pc:picChg>
      </pc:sldChg>
      <pc:sldChg chg="addSp modSp mod">
        <pc:chgData name="Prathmesh Sanap" userId="fadb6e25b144e537" providerId="LiveId" clId="{683D982F-316F-417F-B212-12BDFA7399B6}" dt="2023-11-07T16:14:53.777" v="197" actId="1076"/>
        <pc:sldMkLst>
          <pc:docMk/>
          <pc:sldMk cId="0" sldId="260"/>
        </pc:sldMkLst>
        <pc:spChg chg="mod">
          <ac:chgData name="Prathmesh Sanap" userId="fadb6e25b144e537" providerId="LiveId" clId="{683D982F-316F-417F-B212-12BDFA7399B6}" dt="2023-11-07T16:14:40.507" v="194" actId="1076"/>
          <ac:spMkLst>
            <pc:docMk/>
            <pc:sldMk cId="0" sldId="260"/>
            <ac:spMk id="4" creationId="{00000000-0000-0000-0000-000000000000}"/>
          </ac:spMkLst>
        </pc:spChg>
        <pc:spChg chg="mod">
          <ac:chgData name="Prathmesh Sanap" userId="fadb6e25b144e537" providerId="LiveId" clId="{683D982F-316F-417F-B212-12BDFA7399B6}" dt="2023-11-07T16:12:43.737" v="147" actId="403"/>
          <ac:spMkLst>
            <pc:docMk/>
            <pc:sldMk cId="0" sldId="260"/>
            <ac:spMk id="7" creationId="{00000000-0000-0000-0000-000000000000}"/>
          </ac:spMkLst>
        </pc:spChg>
        <pc:spChg chg="mod">
          <ac:chgData name="Prathmesh Sanap" userId="fadb6e25b144e537" providerId="LiveId" clId="{683D982F-316F-417F-B212-12BDFA7399B6}" dt="2023-11-07T16:13:16.769" v="159" actId="14100"/>
          <ac:spMkLst>
            <pc:docMk/>
            <pc:sldMk cId="0" sldId="260"/>
            <ac:spMk id="8" creationId="{00000000-0000-0000-0000-000000000000}"/>
          </ac:spMkLst>
        </pc:spChg>
        <pc:spChg chg="mod">
          <ac:chgData name="Prathmesh Sanap" userId="fadb6e25b144e537" providerId="LiveId" clId="{683D982F-316F-417F-B212-12BDFA7399B6}" dt="2023-11-07T16:13:21.541" v="161" actId="255"/>
          <ac:spMkLst>
            <pc:docMk/>
            <pc:sldMk cId="0" sldId="260"/>
            <ac:spMk id="10" creationId="{00000000-0000-0000-0000-000000000000}"/>
          </ac:spMkLst>
        </pc:spChg>
        <pc:spChg chg="mod">
          <ac:chgData name="Prathmesh Sanap" userId="fadb6e25b144e537" providerId="LiveId" clId="{683D982F-316F-417F-B212-12BDFA7399B6}" dt="2023-11-07T16:12:49.482" v="149" actId="403"/>
          <ac:spMkLst>
            <pc:docMk/>
            <pc:sldMk cId="0" sldId="260"/>
            <ac:spMk id="13" creationId="{00000000-0000-0000-0000-000000000000}"/>
          </ac:spMkLst>
        </pc:spChg>
        <pc:spChg chg="mod">
          <ac:chgData name="Prathmesh Sanap" userId="fadb6e25b144e537" providerId="LiveId" clId="{683D982F-316F-417F-B212-12BDFA7399B6}" dt="2023-11-07T16:13:36.908" v="164" actId="255"/>
          <ac:spMkLst>
            <pc:docMk/>
            <pc:sldMk cId="0" sldId="260"/>
            <ac:spMk id="16" creationId="{00000000-0000-0000-0000-000000000000}"/>
          </ac:spMkLst>
        </pc:spChg>
        <pc:spChg chg="mod">
          <ac:chgData name="Prathmesh Sanap" userId="fadb6e25b144e537" providerId="LiveId" clId="{683D982F-316F-417F-B212-12BDFA7399B6}" dt="2023-11-07T16:13:46.790" v="166" actId="403"/>
          <ac:spMkLst>
            <pc:docMk/>
            <pc:sldMk cId="0" sldId="260"/>
            <ac:spMk id="19" creationId="{00000000-0000-0000-0000-000000000000}"/>
          </ac:spMkLst>
        </pc:spChg>
        <pc:spChg chg="mod">
          <ac:chgData name="Prathmesh Sanap" userId="fadb6e25b144e537" providerId="LiveId" clId="{683D982F-316F-417F-B212-12BDFA7399B6}" dt="2023-11-07T16:13:42.170" v="165" actId="403"/>
          <ac:spMkLst>
            <pc:docMk/>
            <pc:sldMk cId="0" sldId="260"/>
            <ac:spMk id="22" creationId="{00000000-0000-0000-0000-000000000000}"/>
          </ac:spMkLst>
        </pc:spChg>
        <pc:spChg chg="add mod">
          <ac:chgData name="Prathmesh Sanap" userId="fadb6e25b144e537" providerId="LiveId" clId="{683D982F-316F-417F-B212-12BDFA7399B6}" dt="2023-11-07T16:14:53.777" v="197" actId="1076"/>
          <ac:spMkLst>
            <pc:docMk/>
            <pc:sldMk cId="0" sldId="260"/>
            <ac:spMk id="23" creationId="{DA3E25D8-DE0A-83D1-1925-627F3674ABB0}"/>
          </ac:spMkLst>
        </pc:spChg>
      </pc:sldChg>
      <pc:sldChg chg="modSp mod">
        <pc:chgData name="Prathmesh Sanap" userId="fadb6e25b144e537" providerId="LiveId" clId="{683D982F-316F-417F-B212-12BDFA7399B6}" dt="2023-11-07T16:15:37.624" v="203" actId="255"/>
        <pc:sldMkLst>
          <pc:docMk/>
          <pc:sldMk cId="0" sldId="261"/>
        </pc:sldMkLst>
        <pc:spChg chg="mod">
          <ac:chgData name="Prathmesh Sanap" userId="fadb6e25b144e537" providerId="LiveId" clId="{683D982F-316F-417F-B212-12BDFA7399B6}" dt="2023-11-07T16:15:17.090" v="199" actId="2711"/>
          <ac:spMkLst>
            <pc:docMk/>
            <pc:sldMk cId="0" sldId="261"/>
            <ac:spMk id="10" creationId="{00000000-0000-0000-0000-000000000000}"/>
          </ac:spMkLst>
        </pc:spChg>
        <pc:spChg chg="mod">
          <ac:chgData name="Prathmesh Sanap" userId="fadb6e25b144e537" providerId="LiveId" clId="{683D982F-316F-417F-B212-12BDFA7399B6}" dt="2023-11-07T16:15:26.910" v="201" actId="2711"/>
          <ac:spMkLst>
            <pc:docMk/>
            <pc:sldMk cId="0" sldId="261"/>
            <ac:spMk id="14" creationId="{00000000-0000-0000-0000-000000000000}"/>
          </ac:spMkLst>
        </pc:spChg>
        <pc:spChg chg="mod">
          <ac:chgData name="Prathmesh Sanap" userId="fadb6e25b144e537" providerId="LiveId" clId="{683D982F-316F-417F-B212-12BDFA7399B6}" dt="2023-11-07T16:15:37.624" v="203" actId="255"/>
          <ac:spMkLst>
            <pc:docMk/>
            <pc:sldMk cId="0" sldId="261"/>
            <ac:spMk id="18" creationId="{00000000-0000-0000-0000-000000000000}"/>
          </ac:spMkLst>
        </pc:spChg>
      </pc:sldChg>
      <pc:sldChg chg="modSp mod">
        <pc:chgData name="Prathmesh Sanap" userId="fadb6e25b144e537" providerId="LiveId" clId="{683D982F-316F-417F-B212-12BDFA7399B6}" dt="2023-11-07T16:17:26.030" v="234" actId="1076"/>
        <pc:sldMkLst>
          <pc:docMk/>
          <pc:sldMk cId="0" sldId="262"/>
        </pc:sldMkLst>
        <pc:spChg chg="mod">
          <ac:chgData name="Prathmesh Sanap" userId="fadb6e25b144e537" providerId="LiveId" clId="{683D982F-316F-417F-B212-12BDFA7399B6}" dt="2023-11-07T16:16:45.782" v="221" actId="1076"/>
          <ac:spMkLst>
            <pc:docMk/>
            <pc:sldMk cId="0" sldId="262"/>
            <ac:spMk id="2" creationId="{00000000-0000-0000-0000-000000000000}"/>
          </ac:spMkLst>
        </pc:spChg>
        <pc:spChg chg="mod">
          <ac:chgData name="Prathmesh Sanap" userId="fadb6e25b144e537" providerId="LiveId" clId="{683D982F-316F-417F-B212-12BDFA7399B6}" dt="2023-11-07T16:16:45.782" v="221" actId="1076"/>
          <ac:spMkLst>
            <pc:docMk/>
            <pc:sldMk cId="0" sldId="262"/>
            <ac:spMk id="3" creationId="{00000000-0000-0000-0000-000000000000}"/>
          </ac:spMkLst>
        </pc:spChg>
        <pc:spChg chg="mod">
          <ac:chgData name="Prathmesh Sanap" userId="fadb6e25b144e537" providerId="LiveId" clId="{683D982F-316F-417F-B212-12BDFA7399B6}" dt="2023-11-07T16:16:45.782" v="221" actId="1076"/>
          <ac:spMkLst>
            <pc:docMk/>
            <pc:sldMk cId="0" sldId="262"/>
            <ac:spMk id="5" creationId="{00000000-0000-0000-0000-000000000000}"/>
          </ac:spMkLst>
        </pc:spChg>
        <pc:spChg chg="mod">
          <ac:chgData name="Prathmesh Sanap" userId="fadb6e25b144e537" providerId="LiveId" clId="{683D982F-316F-417F-B212-12BDFA7399B6}" dt="2023-11-07T16:17:07.070" v="229" actId="1076"/>
          <ac:spMkLst>
            <pc:docMk/>
            <pc:sldMk cId="0" sldId="262"/>
            <ac:spMk id="6" creationId="{00000000-0000-0000-0000-000000000000}"/>
          </ac:spMkLst>
        </pc:spChg>
        <pc:spChg chg="mod">
          <ac:chgData name="Prathmesh Sanap" userId="fadb6e25b144e537" providerId="LiveId" clId="{683D982F-316F-417F-B212-12BDFA7399B6}" dt="2023-11-07T16:17:11.271" v="230" actId="1076"/>
          <ac:spMkLst>
            <pc:docMk/>
            <pc:sldMk cId="0" sldId="262"/>
            <ac:spMk id="7" creationId="{00000000-0000-0000-0000-000000000000}"/>
          </ac:spMkLst>
        </pc:spChg>
        <pc:spChg chg="mod">
          <ac:chgData name="Prathmesh Sanap" userId="fadb6e25b144e537" providerId="LiveId" clId="{683D982F-316F-417F-B212-12BDFA7399B6}" dt="2023-11-07T16:17:15.439" v="231" actId="1076"/>
          <ac:spMkLst>
            <pc:docMk/>
            <pc:sldMk cId="0" sldId="262"/>
            <ac:spMk id="8" creationId="{00000000-0000-0000-0000-000000000000}"/>
          </ac:spMkLst>
        </pc:spChg>
        <pc:spChg chg="mod">
          <ac:chgData name="Prathmesh Sanap" userId="fadb6e25b144e537" providerId="LiveId" clId="{683D982F-316F-417F-B212-12BDFA7399B6}" dt="2023-11-07T16:17:19.025" v="232" actId="1076"/>
          <ac:spMkLst>
            <pc:docMk/>
            <pc:sldMk cId="0" sldId="262"/>
            <ac:spMk id="9" creationId="{00000000-0000-0000-0000-000000000000}"/>
          </ac:spMkLst>
        </pc:spChg>
        <pc:spChg chg="mod">
          <ac:chgData name="Prathmesh Sanap" userId="fadb6e25b144e537" providerId="LiveId" clId="{683D982F-316F-417F-B212-12BDFA7399B6}" dt="2023-11-07T16:17:22.538" v="233" actId="1076"/>
          <ac:spMkLst>
            <pc:docMk/>
            <pc:sldMk cId="0" sldId="262"/>
            <ac:spMk id="10" creationId="{00000000-0000-0000-0000-000000000000}"/>
          </ac:spMkLst>
        </pc:spChg>
        <pc:spChg chg="mod">
          <ac:chgData name="Prathmesh Sanap" userId="fadb6e25b144e537" providerId="LiveId" clId="{683D982F-316F-417F-B212-12BDFA7399B6}" dt="2023-11-07T16:17:26.030" v="234" actId="1076"/>
          <ac:spMkLst>
            <pc:docMk/>
            <pc:sldMk cId="0" sldId="262"/>
            <ac:spMk id="11" creationId="{00000000-0000-0000-0000-000000000000}"/>
          </ac:spMkLst>
        </pc:spChg>
        <pc:picChg chg="mod">
          <ac:chgData name="Prathmesh Sanap" userId="fadb6e25b144e537" providerId="LiveId" clId="{683D982F-316F-417F-B212-12BDFA7399B6}" dt="2023-11-07T16:16:45.782" v="221" actId="1076"/>
          <ac:picMkLst>
            <pc:docMk/>
            <pc:sldMk cId="0" sldId="262"/>
            <ac:picMk id="4" creationId="{00000000-0000-0000-0000-000000000000}"/>
          </ac:picMkLst>
        </pc:picChg>
      </pc:sldChg>
      <pc:sldChg chg="modSp mod">
        <pc:chgData name="Prathmesh Sanap" userId="fadb6e25b144e537" providerId="LiveId" clId="{683D982F-316F-417F-B212-12BDFA7399B6}" dt="2023-11-07T16:19:27.362" v="250" actId="404"/>
        <pc:sldMkLst>
          <pc:docMk/>
          <pc:sldMk cId="0" sldId="264"/>
        </pc:sldMkLst>
        <pc:spChg chg="mod">
          <ac:chgData name="Prathmesh Sanap" userId="fadb6e25b144e537" providerId="LiveId" clId="{683D982F-316F-417F-B212-12BDFA7399B6}" dt="2023-11-07T16:19:27.362" v="250" actId="404"/>
          <ac:spMkLst>
            <pc:docMk/>
            <pc:sldMk cId="0" sldId="264"/>
            <ac:spMk id="6" creationId="{00000000-0000-0000-0000-000000000000}"/>
          </ac:spMkLst>
        </pc:spChg>
        <pc:spChg chg="mod">
          <ac:chgData name="Prathmesh Sanap" userId="fadb6e25b144e537" providerId="LiveId" clId="{683D982F-316F-417F-B212-12BDFA7399B6}" dt="2023-11-07T16:18:23.493" v="241" actId="14100"/>
          <ac:spMkLst>
            <pc:docMk/>
            <pc:sldMk cId="0" sldId="264"/>
            <ac:spMk id="7" creationId="{00000000-0000-0000-0000-000000000000}"/>
          </ac:spMkLst>
        </pc:spChg>
        <pc:spChg chg="mod">
          <ac:chgData name="Prathmesh Sanap" userId="fadb6e25b144e537" providerId="LiveId" clId="{683D982F-316F-417F-B212-12BDFA7399B6}" dt="2023-11-07T16:18:28.713" v="242" actId="14100"/>
          <ac:spMkLst>
            <pc:docMk/>
            <pc:sldMk cId="0" sldId="264"/>
            <ac:spMk id="8" creationId="{00000000-0000-0000-0000-000000000000}"/>
          </ac:spMkLst>
        </pc:spChg>
        <pc:spChg chg="mod">
          <ac:chgData name="Prathmesh Sanap" userId="fadb6e25b144e537" providerId="LiveId" clId="{683D982F-316F-417F-B212-12BDFA7399B6}" dt="2023-11-07T16:18:39.876" v="244" actId="14100"/>
          <ac:spMkLst>
            <pc:docMk/>
            <pc:sldMk cId="0" sldId="264"/>
            <ac:spMk id="9" creationId="{00000000-0000-0000-0000-000000000000}"/>
          </ac:spMkLst>
        </pc:spChg>
        <pc:spChg chg="mod">
          <ac:chgData name="Prathmesh Sanap" userId="fadb6e25b144e537" providerId="LiveId" clId="{683D982F-316F-417F-B212-12BDFA7399B6}" dt="2023-11-07T16:18:48.036" v="245" actId="14100"/>
          <ac:spMkLst>
            <pc:docMk/>
            <pc:sldMk cId="0" sldId="264"/>
            <ac:spMk id="10" creationId="{00000000-0000-0000-0000-000000000000}"/>
          </ac:spMkLst>
        </pc:spChg>
        <pc:spChg chg="mod">
          <ac:chgData name="Prathmesh Sanap" userId="fadb6e25b144e537" providerId="LiveId" clId="{683D982F-316F-417F-B212-12BDFA7399B6}" dt="2023-11-07T16:18:55.258" v="246" actId="14100"/>
          <ac:spMkLst>
            <pc:docMk/>
            <pc:sldMk cId="0" sldId="264"/>
            <ac:spMk id="11" creationId="{00000000-0000-0000-0000-000000000000}"/>
          </ac:spMkLst>
        </pc:spChg>
        <pc:spChg chg="mod">
          <ac:chgData name="Prathmesh Sanap" userId="fadb6e25b144e537" providerId="LiveId" clId="{683D982F-316F-417F-B212-12BDFA7399B6}" dt="2023-11-07T16:19:04.642" v="248" actId="14100"/>
          <ac:spMkLst>
            <pc:docMk/>
            <pc:sldMk cId="0" sldId="264"/>
            <ac:spMk id="12" creationId="{00000000-0000-0000-0000-000000000000}"/>
          </ac:spMkLst>
        </pc:spChg>
        <pc:spChg chg="mod">
          <ac:chgData name="Prathmesh Sanap" userId="fadb6e25b144e537" providerId="LiveId" clId="{683D982F-316F-417F-B212-12BDFA7399B6}" dt="2023-11-07T16:18:10.370" v="240" actId="404"/>
          <ac:spMkLst>
            <pc:docMk/>
            <pc:sldMk cId="0" sldId="264"/>
            <ac:spMk id="13" creationId="{00000000-0000-0000-0000-000000000000}"/>
          </ac:spMkLst>
        </pc:spChg>
        <pc:spChg chg="mod">
          <ac:chgData name="Prathmesh Sanap" userId="fadb6e25b144e537" providerId="LiveId" clId="{683D982F-316F-417F-B212-12BDFA7399B6}" dt="2023-11-07T16:18:10.370" v="240" actId="404"/>
          <ac:spMkLst>
            <pc:docMk/>
            <pc:sldMk cId="0" sldId="264"/>
            <ac:spMk id="16" creationId="{00000000-0000-0000-0000-000000000000}"/>
          </ac:spMkLst>
        </pc:spChg>
      </pc:sldChg>
      <pc:sldChg chg="addSp delSp modSp mod">
        <pc:chgData name="Prathmesh Sanap" userId="fadb6e25b144e537" providerId="LiveId" clId="{683D982F-316F-417F-B212-12BDFA7399B6}" dt="2023-11-07T16:29:07.281" v="409" actId="1076"/>
        <pc:sldMkLst>
          <pc:docMk/>
          <pc:sldMk cId="0" sldId="265"/>
        </pc:sldMkLst>
        <pc:spChg chg="mod">
          <ac:chgData name="Prathmesh Sanap" userId="fadb6e25b144e537" providerId="LiveId" clId="{683D982F-316F-417F-B212-12BDFA7399B6}" dt="2023-11-07T16:28:29.316" v="401" actId="1076"/>
          <ac:spMkLst>
            <pc:docMk/>
            <pc:sldMk cId="0" sldId="265"/>
            <ac:spMk id="3" creationId="{00000000-0000-0000-0000-000000000000}"/>
          </ac:spMkLst>
        </pc:spChg>
        <pc:spChg chg="mod">
          <ac:chgData name="Prathmesh Sanap" userId="fadb6e25b144e537" providerId="LiveId" clId="{683D982F-316F-417F-B212-12BDFA7399B6}" dt="2023-11-07T16:25:12.331" v="327" actId="21"/>
          <ac:spMkLst>
            <pc:docMk/>
            <pc:sldMk cId="0" sldId="265"/>
            <ac:spMk id="4" creationId="{00000000-0000-0000-0000-000000000000}"/>
          </ac:spMkLst>
        </pc:spChg>
        <pc:spChg chg="mod">
          <ac:chgData name="Prathmesh Sanap" userId="fadb6e25b144e537" providerId="LiveId" clId="{683D982F-316F-417F-B212-12BDFA7399B6}" dt="2023-11-07T16:23:23.231" v="298" actId="20577"/>
          <ac:spMkLst>
            <pc:docMk/>
            <pc:sldMk cId="0" sldId="265"/>
            <ac:spMk id="5" creationId="{00000000-0000-0000-0000-000000000000}"/>
          </ac:spMkLst>
        </pc:spChg>
        <pc:spChg chg="mod">
          <ac:chgData name="Prathmesh Sanap" userId="fadb6e25b144e537" providerId="LiveId" clId="{683D982F-316F-417F-B212-12BDFA7399B6}" dt="2023-11-07T16:23:27.471" v="301" actId="20577"/>
          <ac:spMkLst>
            <pc:docMk/>
            <pc:sldMk cId="0" sldId="265"/>
            <ac:spMk id="6" creationId="{00000000-0000-0000-0000-000000000000}"/>
          </ac:spMkLst>
        </pc:spChg>
        <pc:spChg chg="mod">
          <ac:chgData name="Prathmesh Sanap" userId="fadb6e25b144e537" providerId="LiveId" clId="{683D982F-316F-417F-B212-12BDFA7399B6}" dt="2023-11-07T16:23:30.632" v="304" actId="20577"/>
          <ac:spMkLst>
            <pc:docMk/>
            <pc:sldMk cId="0" sldId="265"/>
            <ac:spMk id="7" creationId="{00000000-0000-0000-0000-000000000000}"/>
          </ac:spMkLst>
        </pc:spChg>
        <pc:spChg chg="mod">
          <ac:chgData name="Prathmesh Sanap" userId="fadb6e25b144e537" providerId="LiveId" clId="{683D982F-316F-417F-B212-12BDFA7399B6}" dt="2023-11-07T16:23:32.028" v="305" actId="20577"/>
          <ac:spMkLst>
            <pc:docMk/>
            <pc:sldMk cId="0" sldId="265"/>
            <ac:spMk id="8" creationId="{00000000-0000-0000-0000-000000000000}"/>
          </ac:spMkLst>
        </pc:spChg>
        <pc:spChg chg="mod">
          <ac:chgData name="Prathmesh Sanap" userId="fadb6e25b144e537" providerId="LiveId" clId="{683D982F-316F-417F-B212-12BDFA7399B6}" dt="2023-11-07T16:23:36.364" v="307" actId="20577"/>
          <ac:spMkLst>
            <pc:docMk/>
            <pc:sldMk cId="0" sldId="265"/>
            <ac:spMk id="9" creationId="{00000000-0000-0000-0000-000000000000}"/>
          </ac:spMkLst>
        </pc:spChg>
        <pc:spChg chg="mod">
          <ac:chgData name="Prathmesh Sanap" userId="fadb6e25b144e537" providerId="LiveId" clId="{683D982F-316F-417F-B212-12BDFA7399B6}" dt="2023-11-07T16:23:34.626" v="306" actId="20577"/>
          <ac:spMkLst>
            <pc:docMk/>
            <pc:sldMk cId="0" sldId="265"/>
            <ac:spMk id="10" creationId="{00000000-0000-0000-0000-000000000000}"/>
          </ac:spMkLst>
        </pc:spChg>
        <pc:spChg chg="add mod">
          <ac:chgData name="Prathmesh Sanap" userId="fadb6e25b144e537" providerId="LiveId" clId="{683D982F-316F-417F-B212-12BDFA7399B6}" dt="2023-11-07T16:28:32.983" v="402" actId="1076"/>
          <ac:spMkLst>
            <pc:docMk/>
            <pc:sldMk cId="0" sldId="265"/>
            <ac:spMk id="12" creationId="{CEC5D284-AFCE-C912-3737-CA61A5068FD9}"/>
          </ac:spMkLst>
        </pc:spChg>
        <pc:spChg chg="add mod">
          <ac:chgData name="Prathmesh Sanap" userId="fadb6e25b144e537" providerId="LiveId" clId="{683D982F-316F-417F-B212-12BDFA7399B6}" dt="2023-11-07T16:29:07.281" v="409" actId="1076"/>
          <ac:spMkLst>
            <pc:docMk/>
            <pc:sldMk cId="0" sldId="265"/>
            <ac:spMk id="13" creationId="{3CB93490-14BC-5CEF-6B5B-BBE099BCC48E}"/>
          </ac:spMkLst>
        </pc:spChg>
        <pc:spChg chg="add del">
          <ac:chgData name="Prathmesh Sanap" userId="fadb6e25b144e537" providerId="LiveId" clId="{683D982F-316F-417F-B212-12BDFA7399B6}" dt="2023-11-07T16:25:06.085" v="325"/>
          <ac:spMkLst>
            <pc:docMk/>
            <pc:sldMk cId="0" sldId="265"/>
            <ac:spMk id="14" creationId="{97E196DA-CE7B-6E41-E73F-7F5A9CBCD644}"/>
          </ac:spMkLst>
        </pc:spChg>
        <pc:spChg chg="add del">
          <ac:chgData name="Prathmesh Sanap" userId="fadb6e25b144e537" providerId="LiveId" clId="{683D982F-316F-417F-B212-12BDFA7399B6}" dt="2023-11-07T16:25:06.085" v="325"/>
          <ac:spMkLst>
            <pc:docMk/>
            <pc:sldMk cId="0" sldId="265"/>
            <ac:spMk id="15" creationId="{E219E704-74D4-2A7B-ED74-2B0AA5B484AF}"/>
          </ac:spMkLst>
        </pc:spChg>
        <pc:spChg chg="add del">
          <ac:chgData name="Prathmesh Sanap" userId="fadb6e25b144e537" providerId="LiveId" clId="{683D982F-316F-417F-B212-12BDFA7399B6}" dt="2023-11-07T16:25:06.085" v="325"/>
          <ac:spMkLst>
            <pc:docMk/>
            <pc:sldMk cId="0" sldId="265"/>
            <ac:spMk id="16" creationId="{D6A09CCB-7751-4DD7-860B-D353F9F3B3FB}"/>
          </ac:spMkLst>
        </pc:spChg>
        <pc:spChg chg="add mod">
          <ac:chgData name="Prathmesh Sanap" userId="fadb6e25b144e537" providerId="LiveId" clId="{683D982F-316F-417F-B212-12BDFA7399B6}" dt="2023-11-07T16:29:02.016" v="408" actId="1076"/>
          <ac:spMkLst>
            <pc:docMk/>
            <pc:sldMk cId="0" sldId="265"/>
            <ac:spMk id="17" creationId="{B47A9A41-04A5-F249-0E09-4DB24068A7C2}"/>
          </ac:spMkLst>
        </pc:spChg>
        <pc:spChg chg="add del mod">
          <ac:chgData name="Prathmesh Sanap" userId="fadb6e25b144e537" providerId="LiveId" clId="{683D982F-316F-417F-B212-12BDFA7399B6}" dt="2023-11-07T16:27:15.539" v="368" actId="478"/>
          <ac:spMkLst>
            <pc:docMk/>
            <pc:sldMk cId="0" sldId="265"/>
            <ac:spMk id="18" creationId="{69E8E39B-DA83-5EA4-E8A6-F34C60352631}"/>
          </ac:spMkLst>
        </pc:spChg>
        <pc:spChg chg="add mod">
          <ac:chgData name="Prathmesh Sanap" userId="fadb6e25b144e537" providerId="LiveId" clId="{683D982F-316F-417F-B212-12BDFA7399B6}" dt="2023-11-07T16:25:43.784" v="342" actId="1076"/>
          <ac:spMkLst>
            <pc:docMk/>
            <pc:sldMk cId="0" sldId="265"/>
            <ac:spMk id="19" creationId="{E9726054-EC13-9D9B-9F10-CEE651C70914}"/>
          </ac:spMkLst>
        </pc:spChg>
        <pc:picChg chg="del">
          <ac:chgData name="Prathmesh Sanap" userId="fadb6e25b144e537" providerId="LiveId" clId="{683D982F-316F-417F-B212-12BDFA7399B6}" dt="2023-11-07T16:28:52.085" v="407" actId="478"/>
          <ac:picMkLst>
            <pc:docMk/>
            <pc:sldMk cId="0" sldId="265"/>
            <ac:picMk id="11" creationId="{00000000-0000-0000-0000-000000000000}"/>
          </ac:picMkLst>
        </pc:picChg>
      </pc:sldChg>
      <pc:sldChg chg="addSp delSp modSp add mod">
        <pc:chgData name="Prathmesh Sanap" userId="fadb6e25b144e537" providerId="LiveId" clId="{683D982F-316F-417F-B212-12BDFA7399B6}" dt="2023-11-07T16:32:07.336" v="443" actId="14100"/>
        <pc:sldMkLst>
          <pc:docMk/>
          <pc:sldMk cId="3306389475" sldId="266"/>
        </pc:sldMkLst>
        <pc:spChg chg="del">
          <ac:chgData name="Prathmesh Sanap" userId="fadb6e25b144e537" providerId="LiveId" clId="{683D982F-316F-417F-B212-12BDFA7399B6}" dt="2023-11-07T16:29:50.118" v="412" actId="478"/>
          <ac:spMkLst>
            <pc:docMk/>
            <pc:sldMk cId="3306389475" sldId="266"/>
            <ac:spMk id="2" creationId="{00000000-0000-0000-0000-000000000000}"/>
          </ac:spMkLst>
        </pc:spChg>
        <pc:spChg chg="del">
          <ac:chgData name="Prathmesh Sanap" userId="fadb6e25b144e537" providerId="LiveId" clId="{683D982F-316F-417F-B212-12BDFA7399B6}" dt="2023-11-07T16:29:50.118" v="412" actId="478"/>
          <ac:spMkLst>
            <pc:docMk/>
            <pc:sldMk cId="3306389475" sldId="266"/>
            <ac:spMk id="3" creationId="{00000000-0000-0000-0000-000000000000}"/>
          </ac:spMkLst>
        </pc:spChg>
        <pc:spChg chg="del">
          <ac:chgData name="Prathmesh Sanap" userId="fadb6e25b144e537" providerId="LiveId" clId="{683D982F-316F-417F-B212-12BDFA7399B6}" dt="2023-11-07T16:29:50.118" v="412" actId="478"/>
          <ac:spMkLst>
            <pc:docMk/>
            <pc:sldMk cId="3306389475" sldId="266"/>
            <ac:spMk id="5" creationId="{00000000-0000-0000-0000-000000000000}"/>
          </ac:spMkLst>
        </pc:spChg>
        <pc:spChg chg="del">
          <ac:chgData name="Prathmesh Sanap" userId="fadb6e25b144e537" providerId="LiveId" clId="{683D982F-316F-417F-B212-12BDFA7399B6}" dt="2023-11-07T16:29:50.118" v="412" actId="478"/>
          <ac:spMkLst>
            <pc:docMk/>
            <pc:sldMk cId="3306389475" sldId="266"/>
            <ac:spMk id="6" creationId="{00000000-0000-0000-0000-000000000000}"/>
          </ac:spMkLst>
        </pc:spChg>
        <pc:spChg chg="del">
          <ac:chgData name="Prathmesh Sanap" userId="fadb6e25b144e537" providerId="LiveId" clId="{683D982F-316F-417F-B212-12BDFA7399B6}" dt="2023-11-07T16:29:50.118" v="412" actId="478"/>
          <ac:spMkLst>
            <pc:docMk/>
            <pc:sldMk cId="3306389475" sldId="266"/>
            <ac:spMk id="7" creationId="{00000000-0000-0000-0000-000000000000}"/>
          </ac:spMkLst>
        </pc:spChg>
        <pc:spChg chg="del">
          <ac:chgData name="Prathmesh Sanap" userId="fadb6e25b144e537" providerId="LiveId" clId="{683D982F-316F-417F-B212-12BDFA7399B6}" dt="2023-11-07T16:29:50.118" v="412" actId="478"/>
          <ac:spMkLst>
            <pc:docMk/>
            <pc:sldMk cId="3306389475" sldId="266"/>
            <ac:spMk id="8" creationId="{00000000-0000-0000-0000-000000000000}"/>
          </ac:spMkLst>
        </pc:spChg>
        <pc:spChg chg="del mod">
          <ac:chgData name="Prathmesh Sanap" userId="fadb6e25b144e537" providerId="LiveId" clId="{683D982F-316F-417F-B212-12BDFA7399B6}" dt="2023-11-07T16:29:50.118" v="412" actId="478"/>
          <ac:spMkLst>
            <pc:docMk/>
            <pc:sldMk cId="3306389475" sldId="266"/>
            <ac:spMk id="9" creationId="{00000000-0000-0000-0000-000000000000}"/>
          </ac:spMkLst>
        </pc:spChg>
        <pc:spChg chg="del">
          <ac:chgData name="Prathmesh Sanap" userId="fadb6e25b144e537" providerId="LiveId" clId="{683D982F-316F-417F-B212-12BDFA7399B6}" dt="2023-11-07T16:29:50.118" v="412" actId="478"/>
          <ac:spMkLst>
            <pc:docMk/>
            <pc:sldMk cId="3306389475" sldId="266"/>
            <ac:spMk id="10" creationId="{00000000-0000-0000-0000-000000000000}"/>
          </ac:spMkLst>
        </pc:spChg>
        <pc:spChg chg="del">
          <ac:chgData name="Prathmesh Sanap" userId="fadb6e25b144e537" providerId="LiveId" clId="{683D982F-316F-417F-B212-12BDFA7399B6}" dt="2023-11-07T16:29:50.118" v="412" actId="478"/>
          <ac:spMkLst>
            <pc:docMk/>
            <pc:sldMk cId="3306389475" sldId="266"/>
            <ac:spMk id="11" creationId="{00000000-0000-0000-0000-000000000000}"/>
          </ac:spMkLst>
        </pc:spChg>
        <pc:spChg chg="del">
          <ac:chgData name="Prathmesh Sanap" userId="fadb6e25b144e537" providerId="LiveId" clId="{683D982F-316F-417F-B212-12BDFA7399B6}" dt="2023-11-07T16:29:50.118" v="412" actId="478"/>
          <ac:spMkLst>
            <pc:docMk/>
            <pc:sldMk cId="3306389475" sldId="266"/>
            <ac:spMk id="12" creationId="{00000000-0000-0000-0000-000000000000}"/>
          </ac:spMkLst>
        </pc:spChg>
        <pc:spChg chg="del">
          <ac:chgData name="Prathmesh Sanap" userId="fadb6e25b144e537" providerId="LiveId" clId="{683D982F-316F-417F-B212-12BDFA7399B6}" dt="2023-11-07T16:29:50.118" v="412" actId="478"/>
          <ac:spMkLst>
            <pc:docMk/>
            <pc:sldMk cId="3306389475" sldId="266"/>
            <ac:spMk id="13" creationId="{00000000-0000-0000-0000-000000000000}"/>
          </ac:spMkLst>
        </pc:spChg>
        <pc:spChg chg="del">
          <ac:chgData name="Prathmesh Sanap" userId="fadb6e25b144e537" providerId="LiveId" clId="{683D982F-316F-417F-B212-12BDFA7399B6}" dt="2023-11-07T16:29:50.118" v="412" actId="478"/>
          <ac:spMkLst>
            <pc:docMk/>
            <pc:sldMk cId="3306389475" sldId="266"/>
            <ac:spMk id="14" creationId="{00000000-0000-0000-0000-000000000000}"/>
          </ac:spMkLst>
        </pc:spChg>
        <pc:spChg chg="del">
          <ac:chgData name="Prathmesh Sanap" userId="fadb6e25b144e537" providerId="LiveId" clId="{683D982F-316F-417F-B212-12BDFA7399B6}" dt="2023-11-07T16:29:50.118" v="412" actId="478"/>
          <ac:spMkLst>
            <pc:docMk/>
            <pc:sldMk cId="3306389475" sldId="266"/>
            <ac:spMk id="15" creationId="{00000000-0000-0000-0000-000000000000}"/>
          </ac:spMkLst>
        </pc:spChg>
        <pc:spChg chg="del">
          <ac:chgData name="Prathmesh Sanap" userId="fadb6e25b144e537" providerId="LiveId" clId="{683D982F-316F-417F-B212-12BDFA7399B6}" dt="2023-11-07T16:29:50.118" v="412" actId="478"/>
          <ac:spMkLst>
            <pc:docMk/>
            <pc:sldMk cId="3306389475" sldId="266"/>
            <ac:spMk id="16" creationId="{00000000-0000-0000-0000-000000000000}"/>
          </ac:spMkLst>
        </pc:spChg>
        <pc:spChg chg="add mod">
          <ac:chgData name="Prathmesh Sanap" userId="fadb6e25b144e537" providerId="LiveId" clId="{683D982F-316F-417F-B212-12BDFA7399B6}" dt="2023-11-07T16:30:39.668" v="438" actId="1076"/>
          <ac:spMkLst>
            <pc:docMk/>
            <pc:sldMk cId="3306389475" sldId="266"/>
            <ac:spMk id="18" creationId="{00A971E7-15B4-9706-1369-BB27786DC0F4}"/>
          </ac:spMkLst>
        </pc:spChg>
        <pc:picChg chg="del">
          <ac:chgData name="Prathmesh Sanap" userId="fadb6e25b144e537" providerId="LiveId" clId="{683D982F-316F-417F-B212-12BDFA7399B6}" dt="2023-11-07T16:29:50.118" v="412" actId="478"/>
          <ac:picMkLst>
            <pc:docMk/>
            <pc:sldMk cId="3306389475" sldId="266"/>
            <ac:picMk id="4" creationId="{00000000-0000-0000-0000-000000000000}"/>
          </ac:picMkLst>
        </pc:picChg>
        <pc:picChg chg="add mod">
          <ac:chgData name="Prathmesh Sanap" userId="fadb6e25b144e537" providerId="LiveId" clId="{683D982F-316F-417F-B212-12BDFA7399B6}" dt="2023-11-07T16:32:07.336" v="443" actId="14100"/>
          <ac:picMkLst>
            <pc:docMk/>
            <pc:sldMk cId="3306389475" sldId="266"/>
            <ac:picMk id="20" creationId="{28D302A8-0F7C-B2EE-5D4B-A2C71395078F}"/>
          </ac:picMkLst>
        </pc:picChg>
      </pc:sldChg>
      <pc:sldChg chg="addSp modSp new mod">
        <pc:chgData name="Prathmesh Sanap" userId="fadb6e25b144e537" providerId="LiveId" clId="{683D982F-316F-417F-B212-12BDFA7399B6}" dt="2023-11-07T16:51:46.139" v="447" actId="1076"/>
        <pc:sldMkLst>
          <pc:docMk/>
          <pc:sldMk cId="248403985" sldId="267"/>
        </pc:sldMkLst>
        <pc:picChg chg="add mod">
          <ac:chgData name="Prathmesh Sanap" userId="fadb6e25b144e537" providerId="LiveId" clId="{683D982F-316F-417F-B212-12BDFA7399B6}" dt="2023-11-07T16:51:46.139" v="447" actId="1076"/>
          <ac:picMkLst>
            <pc:docMk/>
            <pc:sldMk cId="248403985" sldId="267"/>
            <ac:picMk id="3" creationId="{F7F8830E-4760-53F6-8690-509A1FB40B9E}"/>
          </ac:picMkLst>
        </pc:picChg>
      </pc:sldChg>
      <pc:sldChg chg="addSp delSp modSp new mod">
        <pc:chgData name="Prathmesh Sanap" userId="fadb6e25b144e537" providerId="LiveId" clId="{683D982F-316F-417F-B212-12BDFA7399B6}" dt="2023-11-07T16:55:33.151" v="507" actId="1076"/>
        <pc:sldMkLst>
          <pc:docMk/>
          <pc:sldMk cId="3178921231" sldId="268"/>
        </pc:sldMkLst>
        <pc:spChg chg="add mod">
          <ac:chgData name="Prathmesh Sanap" userId="fadb6e25b144e537" providerId="LiveId" clId="{683D982F-316F-417F-B212-12BDFA7399B6}" dt="2023-11-07T16:53:25.703" v="476" actId="1076"/>
          <ac:spMkLst>
            <pc:docMk/>
            <pc:sldMk cId="3178921231" sldId="268"/>
            <ac:spMk id="3" creationId="{26CCE897-BAC3-5573-CD9C-279BE29F3AA3}"/>
          </ac:spMkLst>
        </pc:spChg>
        <pc:spChg chg="add mod">
          <ac:chgData name="Prathmesh Sanap" userId="fadb6e25b144e537" providerId="LiveId" clId="{683D982F-316F-417F-B212-12BDFA7399B6}" dt="2023-11-07T16:55:33.151" v="507" actId="1076"/>
          <ac:spMkLst>
            <pc:docMk/>
            <pc:sldMk cId="3178921231" sldId="268"/>
            <ac:spMk id="4" creationId="{B9B3A10E-8E74-69A3-5892-2C9FBFADEE36}"/>
          </ac:spMkLst>
        </pc:spChg>
        <pc:spChg chg="add del mod">
          <ac:chgData name="Prathmesh Sanap" userId="fadb6e25b144e537" providerId="LiveId" clId="{683D982F-316F-417F-B212-12BDFA7399B6}" dt="2023-11-07T16:54:24.470" v="488" actId="22"/>
          <ac:spMkLst>
            <pc:docMk/>
            <pc:sldMk cId="3178921231" sldId="268"/>
            <ac:spMk id="6" creationId="{AFA45548-5E99-80CA-F03B-4E1E46DAB8C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0582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3515610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768910" y="732909"/>
            <a:ext cx="13092579" cy="7184175"/>
          </a:xfrm>
          <a:prstGeom prst="rect">
            <a:avLst/>
          </a:prstGeom>
          <a:solidFill>
            <a:srgbClr val="FBFCFE"/>
          </a:solidFill>
          <a:ln w="28575">
            <a:solidFill>
              <a:schemeClr val="tx2">
                <a:lumMod val="50000"/>
              </a:schemeClr>
            </a:solidFill>
          </a:ln>
        </p:spPr>
        <p:txBody>
          <a:bodyPr/>
          <a:lstStyle/>
          <a:p>
            <a:endParaRPr lang="en-IN" dirty="0">
              <a:latin typeface="Cambria Math" panose="02040503050406030204" pitchFamily="18" charset="0"/>
              <a:ea typeface="Cambria Math" panose="02040503050406030204" pitchFamily="18" charset="0"/>
            </a:endParaRPr>
          </a:p>
        </p:txBody>
      </p:sp>
      <p:sp>
        <p:nvSpPr>
          <p:cNvPr id="5" name="Text 2"/>
          <p:cNvSpPr/>
          <p:nvPr/>
        </p:nvSpPr>
        <p:spPr>
          <a:xfrm>
            <a:off x="2974214" y="662144"/>
            <a:ext cx="11431573" cy="2733944"/>
          </a:xfrm>
          <a:prstGeom prst="rect">
            <a:avLst/>
          </a:prstGeom>
          <a:noFill/>
          <a:ln/>
        </p:spPr>
        <p:txBody>
          <a:bodyPr wrap="none" rtlCol="0" anchor="t"/>
          <a:lstStyle/>
          <a:p>
            <a:pPr marL="12700" marR="5080">
              <a:lnSpc>
                <a:spcPct val="126000"/>
              </a:lnSpc>
              <a:spcBef>
                <a:spcPts val="130"/>
              </a:spcBef>
            </a:pPr>
            <a:r>
              <a:rPr lang="en-US" sz="3200" dirty="0">
                <a:latin typeface="Cambria Math" panose="02040503050406030204" pitchFamily="18" charset="0"/>
                <a:ea typeface="Cambria Math" panose="02040503050406030204" pitchFamily="18" charset="0"/>
                <a:cs typeface="Verdana" panose="020B0604030504040204"/>
              </a:rPr>
              <a:t>		</a:t>
            </a:r>
            <a:r>
              <a:rPr lang="en-US" sz="2400" dirty="0" err="1">
                <a:latin typeface="Cambria Math" panose="02040503050406030204" pitchFamily="18" charset="0"/>
                <a:ea typeface="Cambria Math" panose="02040503050406030204" pitchFamily="18" charset="0"/>
                <a:cs typeface="Verdana" panose="020B0604030504040204"/>
              </a:rPr>
              <a:t>K.K.Wagh</a:t>
            </a:r>
            <a:r>
              <a:rPr lang="en-US" sz="2400" dirty="0">
                <a:latin typeface="Cambria Math" panose="02040503050406030204" pitchFamily="18" charset="0"/>
                <a:ea typeface="Cambria Math" panose="02040503050406030204" pitchFamily="18" charset="0"/>
                <a:cs typeface="Verdana" panose="020B0604030504040204"/>
              </a:rPr>
              <a:t> Education Society’s</a:t>
            </a:r>
          </a:p>
          <a:p>
            <a:pPr marL="12700" marR="5080">
              <a:lnSpc>
                <a:spcPct val="126000"/>
              </a:lnSpc>
              <a:spcBef>
                <a:spcPts val="130"/>
              </a:spcBef>
            </a:pPr>
            <a:r>
              <a:rPr lang="en-US" sz="3200" dirty="0">
                <a:latin typeface="Cambria Math" panose="02040503050406030204" pitchFamily="18" charset="0"/>
                <a:ea typeface="Cambria Math" panose="02040503050406030204" pitchFamily="18" charset="0"/>
                <a:cs typeface="Verdana" panose="020B0604030504040204"/>
              </a:rPr>
              <a:t>	 </a:t>
            </a:r>
            <a:r>
              <a:rPr lang="en-US" sz="3200" dirty="0" err="1">
                <a:latin typeface="Cambria Math" panose="02040503050406030204" pitchFamily="18" charset="0"/>
                <a:ea typeface="Cambria Math" panose="02040503050406030204" pitchFamily="18" charset="0"/>
                <a:cs typeface="Verdana" panose="020B0604030504040204"/>
              </a:rPr>
              <a:t>K.K.Wagh</a:t>
            </a:r>
            <a:r>
              <a:rPr lang="en-US" sz="3200" dirty="0">
                <a:latin typeface="Cambria Math" panose="02040503050406030204" pitchFamily="18" charset="0"/>
                <a:ea typeface="Cambria Math" panose="02040503050406030204" pitchFamily="18" charset="0"/>
                <a:cs typeface="Verdana" panose="020B0604030504040204"/>
              </a:rPr>
              <a:t> </a:t>
            </a:r>
            <a:r>
              <a:rPr lang="en-US" sz="3200" dirty="0" err="1">
                <a:latin typeface="Cambria Math" panose="02040503050406030204" pitchFamily="18" charset="0"/>
                <a:ea typeface="Cambria Math" panose="02040503050406030204" pitchFamily="18" charset="0"/>
                <a:cs typeface="Verdana" panose="020B0604030504040204"/>
              </a:rPr>
              <a:t>Polytechnic,Nashik</a:t>
            </a:r>
            <a:endParaRPr lang="en-US" sz="3200" dirty="0">
              <a:latin typeface="Cambria Math" panose="02040503050406030204" pitchFamily="18" charset="0"/>
              <a:ea typeface="Cambria Math" panose="02040503050406030204" pitchFamily="18" charset="0"/>
              <a:cs typeface="Verdana" panose="020B0604030504040204"/>
            </a:endParaRPr>
          </a:p>
          <a:p>
            <a:pPr marL="12700" marR="5080">
              <a:lnSpc>
                <a:spcPct val="126000"/>
              </a:lnSpc>
              <a:spcBef>
                <a:spcPts val="130"/>
              </a:spcBef>
            </a:pPr>
            <a:r>
              <a:rPr lang="en-US" sz="3200" dirty="0">
                <a:latin typeface="Cambria Math" panose="02040503050406030204" pitchFamily="18" charset="0"/>
                <a:ea typeface="Cambria Math" panose="02040503050406030204" pitchFamily="18" charset="0"/>
                <a:cs typeface="Verdana" panose="020B0604030504040204"/>
              </a:rPr>
              <a:t> 	  </a:t>
            </a:r>
            <a:r>
              <a:rPr lang="en-US" sz="2400" dirty="0">
                <a:latin typeface="Cambria Math" panose="02040503050406030204" pitchFamily="18" charset="0"/>
                <a:ea typeface="Cambria Math" panose="02040503050406030204" pitchFamily="18" charset="0"/>
                <a:cs typeface="Verdana" panose="020B0604030504040204"/>
              </a:rPr>
              <a:t>Department of Information Technology</a:t>
            </a:r>
            <a:endParaRPr lang="en-US" sz="2400" dirty="0">
              <a:latin typeface="Cambria Math" panose="02040503050406030204" pitchFamily="18" charset="0"/>
              <a:ea typeface="Cambria Math" panose="02040503050406030204" pitchFamily="18" charset="0"/>
            </a:endParaRPr>
          </a:p>
        </p:txBody>
      </p:sp>
      <p:sp>
        <p:nvSpPr>
          <p:cNvPr id="6" name="Text 3"/>
          <p:cNvSpPr/>
          <p:nvPr/>
        </p:nvSpPr>
        <p:spPr>
          <a:xfrm>
            <a:off x="10002422" y="3989555"/>
            <a:ext cx="3692041" cy="2733943"/>
          </a:xfrm>
          <a:prstGeom prst="rect">
            <a:avLst/>
          </a:prstGeom>
          <a:noFill/>
          <a:ln/>
        </p:spPr>
        <p:txBody>
          <a:bodyPr wrap="square" rtlCol="0" anchor="t"/>
          <a:lstStyle/>
          <a:p>
            <a:pPr marL="12700" marR="5080">
              <a:lnSpc>
                <a:spcPct val="126000"/>
              </a:lnSpc>
              <a:spcBef>
                <a:spcPts val="130"/>
              </a:spcBef>
            </a:pPr>
            <a:r>
              <a:rPr lang="en-US" sz="2800" dirty="0">
                <a:latin typeface="Cambria Math" panose="02040503050406030204" pitchFamily="18" charset="0"/>
                <a:ea typeface="Cambria Math" panose="02040503050406030204" pitchFamily="18" charset="0"/>
                <a:cs typeface="Times New Roman" panose="02020603050405020304" charset="0"/>
              </a:rPr>
              <a:t>Team Members :</a:t>
            </a:r>
          </a:p>
          <a:p>
            <a:pPr marL="469900" marR="5080" indent="-457200">
              <a:lnSpc>
                <a:spcPct val="126000"/>
              </a:lnSpc>
              <a:spcBef>
                <a:spcPts val="130"/>
              </a:spcBef>
              <a:buFont typeface="Arial" panose="020B0604020202020204" pitchFamily="34" charset="0"/>
              <a:buChar char="•"/>
            </a:pPr>
            <a:r>
              <a:rPr lang="en-US" sz="2800" dirty="0">
                <a:latin typeface="Cambria Math" panose="02040503050406030204" pitchFamily="18" charset="0"/>
                <a:ea typeface="Cambria Math" panose="02040503050406030204" pitchFamily="18" charset="0"/>
              </a:rPr>
              <a:t>Khushal </a:t>
            </a:r>
            <a:r>
              <a:rPr lang="en-US" sz="2800" dirty="0" err="1">
                <a:latin typeface="Cambria Math" panose="02040503050406030204" pitchFamily="18" charset="0"/>
                <a:ea typeface="Cambria Math" panose="02040503050406030204" pitchFamily="18" charset="0"/>
              </a:rPr>
              <a:t>Nikam</a:t>
            </a:r>
            <a:endParaRPr lang="en-US" sz="2800" dirty="0">
              <a:latin typeface="Cambria Math" panose="02040503050406030204" pitchFamily="18" charset="0"/>
              <a:ea typeface="Cambria Math" panose="02040503050406030204" pitchFamily="18" charset="0"/>
            </a:endParaRPr>
          </a:p>
          <a:p>
            <a:pPr marL="469900" marR="5080" indent="-457200">
              <a:lnSpc>
                <a:spcPct val="126000"/>
              </a:lnSpc>
              <a:spcBef>
                <a:spcPts val="130"/>
              </a:spcBef>
              <a:buFont typeface="Arial" panose="020B0604020202020204" pitchFamily="34" charset="0"/>
              <a:buChar char="•"/>
            </a:pPr>
            <a:r>
              <a:rPr lang="en-US" sz="2800" dirty="0">
                <a:latin typeface="Cambria Math" panose="02040503050406030204" pitchFamily="18" charset="0"/>
                <a:ea typeface="Cambria Math" panose="02040503050406030204" pitchFamily="18" charset="0"/>
              </a:rPr>
              <a:t>Prathmesh Sanap</a:t>
            </a:r>
          </a:p>
          <a:p>
            <a:pPr marL="469900" marR="5080" indent="-457200">
              <a:lnSpc>
                <a:spcPct val="126000"/>
              </a:lnSpc>
              <a:spcBef>
                <a:spcPts val="130"/>
              </a:spcBef>
              <a:buFont typeface="Arial" panose="020B0604020202020204" pitchFamily="34" charset="0"/>
              <a:buChar char="•"/>
            </a:pPr>
            <a:r>
              <a:rPr lang="en-US" sz="2800" dirty="0">
                <a:latin typeface="Cambria Math" panose="02040503050406030204" pitchFamily="18" charset="0"/>
                <a:ea typeface="Cambria Math" panose="02040503050406030204" pitchFamily="18" charset="0"/>
              </a:rPr>
              <a:t>Tushar </a:t>
            </a:r>
            <a:r>
              <a:rPr lang="en-US" sz="2800" dirty="0" err="1">
                <a:latin typeface="Cambria Math" panose="02040503050406030204" pitchFamily="18" charset="0"/>
                <a:ea typeface="Cambria Math" panose="02040503050406030204" pitchFamily="18" charset="0"/>
              </a:rPr>
              <a:t>Padaya</a:t>
            </a:r>
            <a:endParaRPr lang="en-US" sz="2800" dirty="0">
              <a:latin typeface="Cambria Math" panose="02040503050406030204" pitchFamily="18" charset="0"/>
              <a:ea typeface="Cambria Math" panose="02040503050406030204" pitchFamily="18" charset="0"/>
            </a:endParaRPr>
          </a:p>
          <a:p>
            <a:pPr marL="469900" marR="5080" indent="-457200">
              <a:lnSpc>
                <a:spcPct val="126000"/>
              </a:lnSpc>
              <a:spcBef>
                <a:spcPts val="130"/>
              </a:spcBef>
              <a:buFont typeface="Arial" panose="020B0604020202020204" pitchFamily="34" charset="0"/>
              <a:buChar char="•"/>
            </a:pPr>
            <a:r>
              <a:rPr lang="en-US" sz="2800" dirty="0">
                <a:latin typeface="Cambria Math" panose="02040503050406030204" pitchFamily="18" charset="0"/>
                <a:ea typeface="Cambria Math" panose="02040503050406030204" pitchFamily="18" charset="0"/>
              </a:rPr>
              <a:t>Yash Raut</a:t>
            </a:r>
          </a:p>
        </p:txBody>
      </p:sp>
      <p:sp>
        <p:nvSpPr>
          <p:cNvPr id="7" name="Shape 4"/>
          <p:cNvSpPr/>
          <p:nvPr/>
        </p:nvSpPr>
        <p:spPr>
          <a:xfrm>
            <a:off x="6319599" y="5178266"/>
            <a:ext cx="355402" cy="355402"/>
          </a:xfrm>
          <a:prstGeom prst="roundRect">
            <a:avLst>
              <a:gd name="adj" fmla="val 25726039"/>
            </a:avLst>
          </a:prstGeom>
          <a:noFill/>
          <a:ln w="7620">
            <a:solidFill>
              <a:srgbClr val="FFFFFF"/>
            </a:solidFill>
            <a:prstDash val="solid"/>
          </a:ln>
        </p:spPr>
      </p:sp>
      <p:sp>
        <p:nvSpPr>
          <p:cNvPr id="9" name="Text 5"/>
          <p:cNvSpPr/>
          <p:nvPr/>
        </p:nvSpPr>
        <p:spPr>
          <a:xfrm>
            <a:off x="6786086" y="5161598"/>
            <a:ext cx="2560320" cy="388858"/>
          </a:xfrm>
          <a:prstGeom prst="rect">
            <a:avLst/>
          </a:prstGeom>
          <a:noFill/>
          <a:ln/>
        </p:spPr>
        <p:txBody>
          <a:bodyPr wrap="none" rtlCol="0" anchor="t"/>
          <a:lstStyle/>
          <a:p>
            <a:pPr marL="0" indent="0" algn="l">
              <a:lnSpc>
                <a:spcPts val="3062"/>
              </a:lnSpc>
              <a:buNone/>
            </a:pPr>
            <a:endParaRPr lang="en-US" sz="2187" dirty="0">
              <a:latin typeface="Cambria Math" panose="02040503050406030204" pitchFamily="18" charset="0"/>
              <a:ea typeface="Cambria Math" panose="02040503050406030204" pitchFamily="18" charset="0"/>
            </a:endParaRPr>
          </a:p>
        </p:txBody>
      </p:sp>
      <p:pic>
        <p:nvPicPr>
          <p:cNvPr id="11" name="Content Placeholder 99">
            <a:extLst>
              <a:ext uri="{FF2B5EF4-FFF2-40B4-BE49-F238E27FC236}">
                <a16:creationId xmlns:a16="http://schemas.microsoft.com/office/drawing/2014/main" id="{705F949E-E5A2-4DC5-940E-CE804498B50D}"/>
              </a:ext>
            </a:extLst>
          </p:cNvPr>
          <p:cNvPicPr>
            <a:picLocks noChangeAspect="1"/>
          </p:cNvPicPr>
          <p:nvPr/>
        </p:nvPicPr>
        <p:blipFill>
          <a:blip r:embed="rId3"/>
          <a:stretch>
            <a:fillRect/>
          </a:stretch>
        </p:blipFill>
        <p:spPr>
          <a:xfrm>
            <a:off x="10754120" y="578593"/>
            <a:ext cx="3107369" cy="2189786"/>
          </a:xfrm>
          <a:prstGeom prst="rect">
            <a:avLst/>
          </a:prstGeom>
          <a:noFill/>
          <a:ln w="9525">
            <a:noFill/>
          </a:ln>
        </p:spPr>
      </p:pic>
      <p:sp>
        <p:nvSpPr>
          <p:cNvPr id="12" name="TextBox 11">
            <a:extLst>
              <a:ext uri="{FF2B5EF4-FFF2-40B4-BE49-F238E27FC236}">
                <a16:creationId xmlns:a16="http://schemas.microsoft.com/office/drawing/2014/main" id="{F7CDF2CC-F176-4739-8BEF-C8AACAC429D3}"/>
              </a:ext>
            </a:extLst>
          </p:cNvPr>
          <p:cNvSpPr txBox="1"/>
          <p:nvPr/>
        </p:nvSpPr>
        <p:spPr>
          <a:xfrm>
            <a:off x="2552375" y="2883634"/>
            <a:ext cx="8960694" cy="769441"/>
          </a:xfrm>
          <a:prstGeom prst="rect">
            <a:avLst/>
          </a:prstGeom>
          <a:noFill/>
        </p:spPr>
        <p:txBody>
          <a:bodyPr wrap="square" rtlCol="0">
            <a:spAutoFit/>
          </a:bodyPr>
          <a:lstStyle/>
          <a:p>
            <a:r>
              <a:rPr lang="en-US" sz="4400" dirty="0">
                <a:latin typeface="Cambria Math" panose="02040503050406030204" pitchFamily="18" charset="0"/>
                <a:ea typeface="Cambria Math" panose="02040503050406030204" pitchFamily="18" charset="0"/>
              </a:rPr>
              <a:t>TOPIC: AI Based Personal Assistant</a:t>
            </a:r>
            <a:endParaRPr lang="en-IN" sz="4400" dirty="0">
              <a:latin typeface="Cambria Math" panose="02040503050406030204" pitchFamily="18" charset="0"/>
              <a:ea typeface="Cambria Math" panose="02040503050406030204" pitchFamily="18" charset="0"/>
            </a:endParaRPr>
          </a:p>
        </p:txBody>
      </p:sp>
      <p:pic>
        <p:nvPicPr>
          <p:cNvPr id="8" name="Picture 7">
            <a:extLst>
              <a:ext uri="{FF2B5EF4-FFF2-40B4-BE49-F238E27FC236}">
                <a16:creationId xmlns:a16="http://schemas.microsoft.com/office/drawing/2014/main" id="{2D34C92D-6290-4C57-45D0-4D477143D5EC}"/>
              </a:ext>
            </a:extLst>
          </p:cNvPr>
          <p:cNvPicPr>
            <a:picLocks noChangeAspect="1"/>
          </p:cNvPicPr>
          <p:nvPr/>
        </p:nvPicPr>
        <p:blipFill>
          <a:blip r:embed="rId4"/>
          <a:stretch>
            <a:fillRect/>
          </a:stretch>
        </p:blipFill>
        <p:spPr>
          <a:xfrm>
            <a:off x="922726" y="4168442"/>
            <a:ext cx="5863360" cy="3654168"/>
          </a:xfrm>
          <a:prstGeom prst="rect">
            <a:avLst/>
          </a:prstGeom>
        </p:spPr>
      </p:pic>
      <p:sp>
        <p:nvSpPr>
          <p:cNvPr id="10" name="TextBox 9">
            <a:extLst>
              <a:ext uri="{FF2B5EF4-FFF2-40B4-BE49-F238E27FC236}">
                <a16:creationId xmlns:a16="http://schemas.microsoft.com/office/drawing/2014/main" id="{66C252D4-AB88-6455-5210-02AA1CA1999B}"/>
              </a:ext>
            </a:extLst>
          </p:cNvPr>
          <p:cNvSpPr txBox="1"/>
          <p:nvPr/>
        </p:nvSpPr>
        <p:spPr>
          <a:xfrm>
            <a:off x="10002422" y="7234312"/>
            <a:ext cx="3545594" cy="461665"/>
          </a:xfrm>
          <a:prstGeom prst="rect">
            <a:avLst/>
          </a:prstGeom>
          <a:noFill/>
        </p:spPr>
        <p:txBody>
          <a:bodyPr wrap="square" rtlCol="0">
            <a:spAutoFit/>
          </a:bodyPr>
          <a:lstStyle/>
          <a:p>
            <a:r>
              <a:rPr lang="en-IN" sz="2400" dirty="0">
                <a:latin typeface="Cambria Math" panose="02040503050406030204" pitchFamily="18" charset="0"/>
                <a:ea typeface="Cambria Math" panose="02040503050406030204" pitchFamily="18" charset="0"/>
              </a:rPr>
              <a:t>Project Guide: </a:t>
            </a:r>
            <a:r>
              <a:rPr lang="en-IN" sz="2400" dirty="0" err="1">
                <a:latin typeface="Cambria Math" panose="02040503050406030204" pitchFamily="18" charset="0"/>
                <a:ea typeface="Cambria Math" panose="02040503050406030204" pitchFamily="18" charset="0"/>
              </a:rPr>
              <a:t>S.S.Dhoot</a:t>
            </a:r>
            <a:endParaRPr lang="en-IN" sz="2400" dirty="0">
              <a:latin typeface="Cambria Math" panose="02040503050406030204" pitchFamily="18" charset="0"/>
              <a:ea typeface="Cambria Math" panose="020405030504060302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00A971E7-15B4-9706-1369-BB27786DC0F4}"/>
              </a:ext>
            </a:extLst>
          </p:cNvPr>
          <p:cNvSpPr txBox="1"/>
          <p:nvPr/>
        </p:nvSpPr>
        <p:spPr>
          <a:xfrm>
            <a:off x="1423687" y="594814"/>
            <a:ext cx="7315200" cy="797654"/>
          </a:xfrm>
          <a:prstGeom prst="rect">
            <a:avLst/>
          </a:prstGeom>
          <a:noFill/>
        </p:spPr>
        <p:txBody>
          <a:bodyPr wrap="square">
            <a:spAutoFit/>
          </a:bodyPr>
          <a:lstStyle/>
          <a:p>
            <a:pPr marL="0" indent="0">
              <a:lnSpc>
                <a:spcPts val="5468"/>
              </a:lnSpc>
              <a:buNone/>
            </a:pPr>
            <a:r>
              <a:rPr lang="en-US" sz="4400" dirty="0">
                <a:solidFill>
                  <a:srgbClr val="476FD6"/>
                </a:solidFill>
                <a:latin typeface="Roboto Slab" pitchFamily="34" charset="0"/>
                <a:ea typeface="Roboto Slab" pitchFamily="34" charset="-122"/>
                <a:cs typeface="Roboto Slab" pitchFamily="34" charset="-120"/>
              </a:rPr>
              <a:t>DFD Level - 0</a:t>
            </a:r>
            <a:endParaRPr lang="en-US" sz="4400" dirty="0"/>
          </a:p>
        </p:txBody>
      </p:sp>
      <p:pic>
        <p:nvPicPr>
          <p:cNvPr id="20" name="Picture 19">
            <a:extLst>
              <a:ext uri="{FF2B5EF4-FFF2-40B4-BE49-F238E27FC236}">
                <a16:creationId xmlns:a16="http://schemas.microsoft.com/office/drawing/2014/main" id="{28D302A8-0F7C-B2EE-5D4B-A2C71395078F}"/>
              </a:ext>
            </a:extLst>
          </p:cNvPr>
          <p:cNvPicPr>
            <a:picLocks noChangeAspect="1"/>
          </p:cNvPicPr>
          <p:nvPr/>
        </p:nvPicPr>
        <p:blipFill>
          <a:blip r:embed="rId3"/>
          <a:stretch>
            <a:fillRect/>
          </a:stretch>
        </p:blipFill>
        <p:spPr>
          <a:xfrm>
            <a:off x="2021228" y="2431236"/>
            <a:ext cx="10363683" cy="4247356"/>
          </a:xfrm>
          <a:prstGeom prst="rect">
            <a:avLst/>
          </a:prstGeom>
        </p:spPr>
      </p:pic>
    </p:spTree>
    <p:extLst>
      <p:ext uri="{BB962C8B-B14F-4D97-AF65-F5344CB8AC3E}">
        <p14:creationId xmlns:p14="http://schemas.microsoft.com/office/powerpoint/2010/main" val="3306389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1034528" y="472797"/>
            <a:ext cx="7437120" cy="620673"/>
          </a:xfrm>
          <a:prstGeom prst="rect">
            <a:avLst/>
          </a:prstGeom>
          <a:noFill/>
          <a:ln/>
        </p:spPr>
        <p:txBody>
          <a:bodyPr wrap="none" rtlCol="0" anchor="t"/>
          <a:lstStyle/>
          <a:p>
            <a:pPr>
              <a:lnSpc>
                <a:spcPts val="4888"/>
              </a:lnSpc>
            </a:pPr>
            <a:r>
              <a:rPr lang="en-US" sz="4400" dirty="0">
                <a:solidFill>
                  <a:srgbClr val="0070C0"/>
                </a:solidFill>
                <a:latin typeface="Roboto Slab" pitchFamily="2" charset="0"/>
                <a:ea typeface="Roboto Slab" pitchFamily="2" charset="0"/>
                <a:cs typeface="Roboto Slab" pitchFamily="2" charset="0"/>
              </a:rPr>
              <a:t>References</a:t>
            </a:r>
          </a:p>
          <a:p>
            <a:pPr>
              <a:lnSpc>
                <a:spcPts val="4888"/>
              </a:lnSpc>
            </a:pPr>
            <a:endParaRPr lang="en-US" sz="4400" dirty="0">
              <a:solidFill>
                <a:srgbClr val="0070C0"/>
              </a:solidFill>
              <a:latin typeface="Roboto Slab" pitchFamily="2" charset="0"/>
              <a:ea typeface="Roboto Slab" pitchFamily="2" charset="0"/>
              <a:cs typeface="Roboto Slab" pitchFamily="2" charset="0"/>
            </a:endParaRPr>
          </a:p>
        </p:txBody>
      </p:sp>
      <p:sp>
        <p:nvSpPr>
          <p:cNvPr id="5" name="Text 3"/>
          <p:cNvSpPr/>
          <p:nvPr/>
        </p:nvSpPr>
        <p:spPr>
          <a:xfrm>
            <a:off x="2914888" y="1566267"/>
            <a:ext cx="9118283" cy="952976"/>
          </a:xfrm>
          <a:prstGeom prst="rect">
            <a:avLst/>
          </a:prstGeom>
          <a:noFill/>
          <a:ln/>
        </p:spPr>
        <p:txBody>
          <a:bodyPr wrap="square" rtlCol="0" anchor="t"/>
          <a:lstStyle/>
          <a:p>
            <a:pPr marL="342900" indent="-342900" algn="l">
              <a:lnSpc>
                <a:spcPts val="2503"/>
              </a:lnSpc>
              <a:buSzPct val="100000"/>
              <a:buFont typeface="+mj-lt"/>
              <a:buAutoNum type="arabicPeriod"/>
            </a:pPr>
            <a:endParaRPr lang="en-US" sz="1564" dirty="0"/>
          </a:p>
        </p:txBody>
      </p:sp>
      <p:sp>
        <p:nvSpPr>
          <p:cNvPr id="6" name="Text 4"/>
          <p:cNvSpPr/>
          <p:nvPr/>
        </p:nvSpPr>
        <p:spPr>
          <a:xfrm>
            <a:off x="2914888" y="2598658"/>
            <a:ext cx="9118283" cy="635318"/>
          </a:xfrm>
          <a:prstGeom prst="rect">
            <a:avLst/>
          </a:prstGeom>
          <a:noFill/>
          <a:ln/>
        </p:spPr>
        <p:txBody>
          <a:bodyPr wrap="square" rtlCol="0" anchor="t"/>
          <a:lstStyle/>
          <a:p>
            <a:pPr marL="342900" indent="-342900" algn="l">
              <a:lnSpc>
                <a:spcPts val="2503"/>
              </a:lnSpc>
              <a:buSzPct val="100000"/>
              <a:buFont typeface="+mj-lt"/>
              <a:buAutoNum type="arabicPeriod" startAt="2"/>
            </a:pPr>
            <a:endParaRPr lang="en-US" sz="1564" dirty="0"/>
          </a:p>
        </p:txBody>
      </p:sp>
      <p:sp>
        <p:nvSpPr>
          <p:cNvPr id="7" name="Text 5"/>
          <p:cNvSpPr/>
          <p:nvPr/>
        </p:nvSpPr>
        <p:spPr>
          <a:xfrm>
            <a:off x="2914888" y="3313390"/>
            <a:ext cx="9118283" cy="635318"/>
          </a:xfrm>
          <a:prstGeom prst="rect">
            <a:avLst/>
          </a:prstGeom>
          <a:noFill/>
          <a:ln/>
        </p:spPr>
        <p:txBody>
          <a:bodyPr wrap="square" rtlCol="0" anchor="t"/>
          <a:lstStyle/>
          <a:p>
            <a:pPr marL="342900" indent="-342900" algn="l">
              <a:lnSpc>
                <a:spcPts val="2503"/>
              </a:lnSpc>
              <a:buSzPct val="100000"/>
              <a:buFont typeface="+mj-lt"/>
              <a:buAutoNum type="arabicPeriod" startAt="3"/>
            </a:pPr>
            <a:endParaRPr lang="en-US" sz="1564" dirty="0"/>
          </a:p>
        </p:txBody>
      </p:sp>
      <p:sp>
        <p:nvSpPr>
          <p:cNvPr id="8" name="Text 6"/>
          <p:cNvSpPr/>
          <p:nvPr/>
        </p:nvSpPr>
        <p:spPr>
          <a:xfrm>
            <a:off x="2914888" y="4028123"/>
            <a:ext cx="9118283" cy="952976"/>
          </a:xfrm>
          <a:prstGeom prst="rect">
            <a:avLst/>
          </a:prstGeom>
          <a:noFill/>
          <a:ln/>
        </p:spPr>
        <p:txBody>
          <a:bodyPr wrap="square" rtlCol="0" anchor="t"/>
          <a:lstStyle/>
          <a:p>
            <a:pPr marL="342900" indent="-342900" algn="l">
              <a:lnSpc>
                <a:spcPts val="2503"/>
              </a:lnSpc>
              <a:buSzPct val="100000"/>
              <a:buFont typeface="+mj-lt"/>
              <a:buAutoNum type="arabicPeriod" startAt="4"/>
            </a:pPr>
            <a:endParaRPr lang="en-US" sz="1564" dirty="0"/>
          </a:p>
        </p:txBody>
      </p:sp>
      <p:sp>
        <p:nvSpPr>
          <p:cNvPr id="9" name="Text 7"/>
          <p:cNvSpPr/>
          <p:nvPr/>
        </p:nvSpPr>
        <p:spPr>
          <a:xfrm>
            <a:off x="2914888" y="5060513"/>
            <a:ext cx="9118283" cy="635318"/>
          </a:xfrm>
          <a:prstGeom prst="rect">
            <a:avLst/>
          </a:prstGeom>
          <a:noFill/>
          <a:ln/>
        </p:spPr>
        <p:txBody>
          <a:bodyPr wrap="square" rtlCol="0" anchor="t"/>
          <a:lstStyle/>
          <a:p>
            <a:pPr marL="342900" indent="-342900" algn="l">
              <a:lnSpc>
                <a:spcPts val="2503"/>
              </a:lnSpc>
              <a:buSzPct val="100000"/>
              <a:buFont typeface="+mj-lt"/>
              <a:buAutoNum type="arabicPeriod" startAt="5"/>
            </a:pPr>
            <a:endParaRPr lang="en-US" sz="1564" dirty="0"/>
          </a:p>
        </p:txBody>
      </p:sp>
      <p:sp>
        <p:nvSpPr>
          <p:cNvPr id="10" name="Text 8"/>
          <p:cNvSpPr/>
          <p:nvPr/>
        </p:nvSpPr>
        <p:spPr>
          <a:xfrm>
            <a:off x="2914888" y="5775246"/>
            <a:ext cx="9118283" cy="1905952"/>
          </a:xfrm>
          <a:prstGeom prst="rect">
            <a:avLst/>
          </a:prstGeom>
          <a:noFill/>
          <a:ln/>
        </p:spPr>
        <p:txBody>
          <a:bodyPr wrap="square" rtlCol="0" anchor="t"/>
          <a:lstStyle/>
          <a:p>
            <a:pPr marL="342900" indent="-342900" algn="l">
              <a:lnSpc>
                <a:spcPts val="2503"/>
              </a:lnSpc>
              <a:buSzPct val="100000"/>
              <a:buFont typeface="+mj-lt"/>
              <a:buAutoNum type="arabicPeriod" startAt="6"/>
            </a:pPr>
            <a:endParaRPr lang="en-US" sz="1564" dirty="0"/>
          </a:p>
        </p:txBody>
      </p:sp>
      <p:sp>
        <p:nvSpPr>
          <p:cNvPr id="12" name="TextBox 11">
            <a:extLst>
              <a:ext uri="{FF2B5EF4-FFF2-40B4-BE49-F238E27FC236}">
                <a16:creationId xmlns:a16="http://schemas.microsoft.com/office/drawing/2014/main" id="{CEC5D284-AFCE-C912-3737-CA61A5068FD9}"/>
              </a:ext>
            </a:extLst>
          </p:cNvPr>
          <p:cNvSpPr txBox="1"/>
          <p:nvPr/>
        </p:nvSpPr>
        <p:spPr>
          <a:xfrm>
            <a:off x="1034527" y="1502784"/>
            <a:ext cx="11118891" cy="3504164"/>
          </a:xfrm>
          <a:prstGeom prst="rect">
            <a:avLst/>
          </a:prstGeom>
          <a:noFill/>
        </p:spPr>
        <p:txBody>
          <a:bodyPr wrap="square" rtlCol="0">
            <a:spAutoFit/>
          </a:bodyPr>
          <a:lstStyle/>
          <a:p>
            <a:pPr marL="342900" indent="-342900">
              <a:lnSpc>
                <a:spcPct val="115000"/>
              </a:lnSpc>
              <a:spcAft>
                <a:spcPts val="450"/>
              </a:spcAft>
              <a:buAutoNum type="arabicPeriod"/>
            </a:pPr>
            <a:r>
              <a:rPr lang="en-US" sz="2000" dirty="0">
                <a:effectLst/>
                <a:latin typeface="Cambria Math" panose="02040503050406030204" pitchFamily="18" charset="0"/>
                <a:ea typeface="Cambria Math" panose="02040503050406030204" pitchFamily="18" charset="0"/>
                <a:cs typeface="Times New Roman" panose="02020603050405020304" pitchFamily="18" charset="0"/>
              </a:rPr>
              <a:t>V. Sharma, M. Goyal, and D. Malik, “An intelligent behavior shown by chatbot system,” International Journal of New Technology and Research, vol. 3, no. 4, 2017: 03</a:t>
            </a:r>
          </a:p>
          <a:p>
            <a:pPr marL="342900" indent="-342900">
              <a:lnSpc>
                <a:spcPct val="115000"/>
              </a:lnSpc>
              <a:spcAft>
                <a:spcPts val="450"/>
              </a:spcAft>
              <a:buAutoNum type="arabicPeriod"/>
            </a:pPr>
            <a:endParaRPr lang="en-IN" sz="2000" dirty="0">
              <a:effectLst/>
              <a:latin typeface="Cambria Math" panose="02040503050406030204" pitchFamily="18" charset="0"/>
              <a:ea typeface="Cambria Math" panose="02040503050406030204" pitchFamily="18" charset="0"/>
              <a:cs typeface="Times New Roman" panose="02020603050405020304" pitchFamily="18" charset="0"/>
            </a:endParaRPr>
          </a:p>
          <a:p>
            <a:pPr marL="180340" indent="-180340">
              <a:lnSpc>
                <a:spcPct val="115000"/>
              </a:lnSpc>
              <a:spcAft>
                <a:spcPts val="450"/>
              </a:spcAft>
            </a:pPr>
            <a:r>
              <a:rPr lang="en-US" sz="2000" dirty="0">
                <a:effectLst/>
                <a:latin typeface="Cambria Math" panose="02040503050406030204" pitchFamily="18" charset="0"/>
                <a:ea typeface="Cambria Math" panose="02040503050406030204" pitchFamily="18" charset="0"/>
                <a:cs typeface="Times New Roman" panose="02020603050405020304" pitchFamily="18" charset="0"/>
              </a:rPr>
              <a:t>2.  Vishal Kumar Dhanraj, Lokesh </a:t>
            </a:r>
            <a:r>
              <a:rPr lang="en-US" sz="2000" dirty="0" err="1">
                <a:effectLst/>
                <a:latin typeface="Cambria Math" panose="02040503050406030204" pitchFamily="18" charset="0"/>
                <a:ea typeface="Cambria Math" panose="02040503050406030204" pitchFamily="18" charset="0"/>
                <a:cs typeface="Times New Roman" panose="02020603050405020304" pitchFamily="18" charset="0"/>
              </a:rPr>
              <a:t>kriplani</a:t>
            </a:r>
            <a:r>
              <a:rPr lang="en-US" sz="2000" dirty="0">
                <a:effectLst/>
                <a:latin typeface="Cambria Math" panose="02040503050406030204" pitchFamily="18" charset="0"/>
                <a:ea typeface="Cambria Math" panose="02040503050406030204" pitchFamily="18" charset="0"/>
                <a:cs typeface="Times New Roman" panose="02020603050405020304" pitchFamily="18" charset="0"/>
              </a:rPr>
              <a:t>, </a:t>
            </a:r>
            <a:r>
              <a:rPr lang="en-US" sz="2000" dirty="0" err="1">
                <a:effectLst/>
                <a:latin typeface="Cambria Math" panose="02040503050406030204" pitchFamily="18" charset="0"/>
                <a:ea typeface="Cambria Math" panose="02040503050406030204" pitchFamily="18" charset="0"/>
                <a:cs typeface="Times New Roman" panose="02020603050405020304" pitchFamily="18" charset="0"/>
              </a:rPr>
              <a:t>Semal</a:t>
            </a:r>
            <a:r>
              <a:rPr lang="en-US" sz="2000" dirty="0">
                <a:effectLst/>
                <a:latin typeface="Cambria Math" panose="02040503050406030204" pitchFamily="18" charset="0"/>
                <a:ea typeface="Cambria Math" panose="02040503050406030204" pitchFamily="18" charset="0"/>
                <a:cs typeface="Times New Roman" panose="02020603050405020304" pitchFamily="18" charset="0"/>
              </a:rPr>
              <a:t> Mahajan, ”Research Paper on Desktop Voice Assistant” International Journal of Research in Engineering and Science, Volume 10 Issue 2, February 2022: 04</a:t>
            </a:r>
          </a:p>
          <a:p>
            <a:pPr marL="180340" indent="-180340">
              <a:lnSpc>
                <a:spcPct val="115000"/>
              </a:lnSpc>
              <a:spcAft>
                <a:spcPts val="450"/>
              </a:spcAft>
            </a:pPr>
            <a:endParaRPr lang="en-IN" sz="2000" dirty="0">
              <a:effectLst/>
              <a:latin typeface="Cambria Math" panose="02040503050406030204" pitchFamily="18" charset="0"/>
              <a:ea typeface="Cambria Math" panose="02040503050406030204" pitchFamily="18" charset="0"/>
              <a:cs typeface="Times New Roman" panose="02020603050405020304" pitchFamily="18" charset="0"/>
            </a:endParaRPr>
          </a:p>
          <a:p>
            <a:pPr marL="180340" indent="-180340">
              <a:lnSpc>
                <a:spcPct val="115000"/>
              </a:lnSpc>
              <a:spcAft>
                <a:spcPts val="450"/>
              </a:spcAft>
            </a:pPr>
            <a:r>
              <a:rPr lang="en-US" sz="2000" dirty="0">
                <a:effectLst/>
                <a:latin typeface="Cambria Math" panose="02040503050406030204" pitchFamily="18" charset="0"/>
                <a:ea typeface="Cambria Math" panose="02040503050406030204" pitchFamily="18" charset="0"/>
                <a:cs typeface="Times New Roman" panose="02020603050405020304" pitchFamily="18" charset="0"/>
              </a:rPr>
              <a:t>3.  Patil Kavita </a:t>
            </a:r>
            <a:r>
              <a:rPr lang="en-US" sz="2000" dirty="0" err="1">
                <a:effectLst/>
                <a:latin typeface="Cambria Math" panose="02040503050406030204" pitchFamily="18" charset="0"/>
                <a:ea typeface="Cambria Math" panose="02040503050406030204" pitchFamily="18" charset="0"/>
                <a:cs typeface="Times New Roman" panose="02020603050405020304" pitchFamily="18" charset="0"/>
              </a:rPr>
              <a:t>Manojkumar</a:t>
            </a:r>
            <a:r>
              <a:rPr lang="en-US" sz="2000" dirty="0">
                <a:effectLst/>
                <a:latin typeface="Cambria Math" panose="02040503050406030204" pitchFamily="18" charset="0"/>
                <a:ea typeface="Cambria Math" panose="02040503050406030204" pitchFamily="18" charset="0"/>
                <a:cs typeface="Times New Roman" panose="02020603050405020304" pitchFamily="18" charset="0"/>
              </a:rPr>
              <a:t>, Aditi Patil, Sakshi Shinde, </a:t>
            </a:r>
            <a:r>
              <a:rPr lang="en-US" sz="2000" dirty="0" err="1">
                <a:effectLst/>
                <a:latin typeface="Cambria Math" panose="02040503050406030204" pitchFamily="18" charset="0"/>
                <a:ea typeface="Cambria Math" panose="02040503050406030204" pitchFamily="18" charset="0"/>
                <a:cs typeface="Times New Roman" panose="02020603050405020304" pitchFamily="18" charset="0"/>
              </a:rPr>
              <a:t>Shaktiprasad</a:t>
            </a:r>
            <a:r>
              <a:rPr lang="en-US" sz="2000" dirty="0">
                <a:effectLst/>
                <a:latin typeface="Cambria Math" panose="02040503050406030204" pitchFamily="18" charset="0"/>
                <a:ea typeface="Cambria Math" panose="02040503050406030204" pitchFamily="18" charset="0"/>
                <a:cs typeface="Times New Roman" panose="02020603050405020304" pitchFamily="18" charset="0"/>
              </a:rPr>
              <a:t> Patra, Saloni Patil, “AI-Based Virtual Assistant Using Python: A Systematic Review” , 12 March 2023: 05</a:t>
            </a:r>
            <a:endParaRPr lang="en-IN" sz="2000" dirty="0">
              <a:effectLst/>
              <a:latin typeface="Cambria Math" panose="02040503050406030204" pitchFamily="18" charset="0"/>
              <a:ea typeface="Cambria Math" panose="020405030504060302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3CB93490-14BC-5CEF-6B5B-BBE099BCC48E}"/>
              </a:ext>
            </a:extLst>
          </p:cNvPr>
          <p:cNvSpPr txBox="1"/>
          <p:nvPr/>
        </p:nvSpPr>
        <p:spPr>
          <a:xfrm>
            <a:off x="1034527" y="5181920"/>
            <a:ext cx="10574880" cy="1754326"/>
          </a:xfrm>
          <a:prstGeom prst="rect">
            <a:avLst/>
          </a:prstGeom>
          <a:noFill/>
        </p:spPr>
        <p:txBody>
          <a:bodyPr wrap="square" rtlCol="0">
            <a:spAutoFit/>
          </a:bodyPr>
          <a:lstStyle/>
          <a:p>
            <a:r>
              <a:rPr lang="en-US" sz="3600" dirty="0">
                <a:solidFill>
                  <a:srgbClr val="0070C0"/>
                </a:solidFill>
                <a:latin typeface="Roboto Slab" pitchFamily="2" charset="0"/>
                <a:ea typeface="Roboto Slab" pitchFamily="2" charset="0"/>
                <a:cs typeface="Roboto Slab" pitchFamily="2" charset="0"/>
              </a:rPr>
              <a:t>Biography</a:t>
            </a:r>
          </a:p>
          <a:p>
            <a:endParaRPr lang="en-US" sz="3600" dirty="0">
              <a:solidFill>
                <a:srgbClr val="0070C0"/>
              </a:solidFill>
              <a:latin typeface="Roboto Slab" pitchFamily="2" charset="0"/>
              <a:ea typeface="Roboto Slab" pitchFamily="2" charset="0"/>
              <a:cs typeface="Roboto Slab" pitchFamily="2" charset="0"/>
            </a:endParaRPr>
          </a:p>
          <a:p>
            <a:endParaRPr lang="en-IN" sz="3600" dirty="0"/>
          </a:p>
        </p:txBody>
      </p:sp>
      <p:sp>
        <p:nvSpPr>
          <p:cNvPr id="17" name="Rectangle 6">
            <a:extLst>
              <a:ext uri="{FF2B5EF4-FFF2-40B4-BE49-F238E27FC236}">
                <a16:creationId xmlns:a16="http://schemas.microsoft.com/office/drawing/2014/main" id="{B47A9A41-04A5-F249-0E09-4DB24068A7C2}"/>
              </a:ext>
            </a:extLst>
          </p:cNvPr>
          <p:cNvSpPr>
            <a:spLocks noChangeArrowheads="1"/>
          </p:cNvSpPr>
          <p:nvPr/>
        </p:nvSpPr>
        <p:spPr bwMode="auto">
          <a:xfrm>
            <a:off x="943088" y="6016407"/>
            <a:ext cx="13374796"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https://ieeexplore.ieee.org/search/searchresult.jsp?newsearch=true&amp;queryText=artificial%20intelligence</a:t>
            </a:r>
            <a:endParaRPr kumimoji="0" lang="en-US" altLang="en-US" sz="2400" b="0" i="0"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https://www.researchgate.net/publication/351456234_IntelliAssistant__AI_based_Personal_Assistant</a:t>
            </a:r>
            <a:endParaRPr kumimoji="0" lang="en-US" altLang="en-US" sz="2400" b="0" i="0"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https://www.scirp.org/journal/paperinformation.aspx?paperid=111666</a:t>
            </a:r>
            <a:endParaRPr kumimoji="0" lang="en-US" altLang="en-US" sz="2400" b="0" i="0"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https://www.ijraset.com/research-paper/ai-based-virtual-assistant-using-python-a-systematic-review</a:t>
            </a:r>
            <a:endParaRPr kumimoji="0" lang="en-US" altLang="en-US" sz="2400" b="0" i="0"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strike="noStrike" cap="none" normalizeH="0" baseline="0" dirty="0">
              <a:ln>
                <a:noFill/>
              </a:ln>
              <a:solidFill>
                <a:schemeClr val="tx1"/>
              </a:solidFill>
              <a:effectLst/>
              <a:latin typeface="Arial" panose="020B0604020202020204" pitchFamily="34" charset="0"/>
            </a:endParaRPr>
          </a:p>
        </p:txBody>
      </p:sp>
      <p:sp>
        <p:nvSpPr>
          <p:cNvPr id="19" name="Rectangle 8">
            <a:extLst>
              <a:ext uri="{FF2B5EF4-FFF2-40B4-BE49-F238E27FC236}">
                <a16:creationId xmlns:a16="http://schemas.microsoft.com/office/drawing/2014/main" id="{E9726054-EC13-9D9B-9F10-CEE651C70914}"/>
              </a:ext>
            </a:extLst>
          </p:cNvPr>
          <p:cNvSpPr>
            <a:spLocks noChangeArrowheads="1"/>
          </p:cNvSpPr>
          <p:nvPr/>
        </p:nvSpPr>
        <p:spPr bwMode="auto">
          <a:xfrm>
            <a:off x="91440" y="2386015"/>
            <a:ext cx="1463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CCE897-BAC3-5573-CD9C-279BE29F3AA3}"/>
              </a:ext>
            </a:extLst>
          </p:cNvPr>
          <p:cNvSpPr txBox="1"/>
          <p:nvPr/>
        </p:nvSpPr>
        <p:spPr>
          <a:xfrm>
            <a:off x="1134319" y="550365"/>
            <a:ext cx="7315200" cy="720710"/>
          </a:xfrm>
          <a:prstGeom prst="rect">
            <a:avLst/>
          </a:prstGeom>
          <a:noFill/>
        </p:spPr>
        <p:txBody>
          <a:bodyPr wrap="square">
            <a:spAutoFit/>
          </a:bodyPr>
          <a:lstStyle/>
          <a:p>
            <a:pPr>
              <a:lnSpc>
                <a:spcPts val="4888"/>
              </a:lnSpc>
            </a:pPr>
            <a:r>
              <a:rPr lang="en-US" sz="4400" dirty="0">
                <a:solidFill>
                  <a:srgbClr val="0070C0"/>
                </a:solidFill>
                <a:latin typeface="Roboto Slab" pitchFamily="2" charset="0"/>
                <a:ea typeface="Roboto Slab" pitchFamily="2" charset="0"/>
                <a:cs typeface="Roboto Slab" pitchFamily="2" charset="0"/>
              </a:rPr>
              <a:t>Conclusion</a:t>
            </a:r>
          </a:p>
        </p:txBody>
      </p:sp>
      <p:sp>
        <p:nvSpPr>
          <p:cNvPr id="4" name="Shape 3">
            <a:extLst>
              <a:ext uri="{FF2B5EF4-FFF2-40B4-BE49-F238E27FC236}">
                <a16:creationId xmlns:a16="http://schemas.microsoft.com/office/drawing/2014/main" id="{B9B3A10E-8E74-69A3-5892-2C9FBFADEE36}"/>
              </a:ext>
            </a:extLst>
          </p:cNvPr>
          <p:cNvSpPr/>
          <p:nvPr/>
        </p:nvSpPr>
        <p:spPr>
          <a:xfrm>
            <a:off x="1543382" y="2201407"/>
            <a:ext cx="11096172" cy="3826786"/>
          </a:xfrm>
          <a:prstGeom prst="roundRect">
            <a:avLst>
              <a:gd name="adj" fmla="val 4252"/>
            </a:avLst>
          </a:prstGeom>
          <a:solidFill>
            <a:srgbClr val="E7EDF9"/>
          </a:solidFill>
          <a:ln/>
        </p:spPr>
        <p:txBody>
          <a:bodyPr/>
          <a:lstStyle/>
          <a:p>
            <a:pPr marL="419100">
              <a:lnSpc>
                <a:spcPct val="115000"/>
              </a:lnSpc>
              <a:spcAft>
                <a:spcPts val="1000"/>
              </a:spcAft>
            </a:pPr>
            <a:r>
              <a:rPr lang="en-US" sz="2000" dirty="0">
                <a:effectLst/>
                <a:latin typeface="Cambria Math" panose="02040503050406030204" pitchFamily="18" charset="0"/>
                <a:ea typeface="Cambria Math" panose="02040503050406030204" pitchFamily="18" charset="0"/>
                <a:cs typeface="Times New Roman" panose="02020603050405020304" pitchFamily="18" charset="0"/>
              </a:rPr>
              <a:t>The development of the AI-based Personal Assistant represents a significant advancement in the realm of digital assistance and human-computer interaction. This project's main finding underscores the importance of a versatile, multilingual, and voice-driven AI assistant capable of efficient math problem-solving and code generation. Such an AI personal assistant not only simplifies daily tasks but also enhances accessibility, productivity, and user satisfaction. For future studies, it is recommended to further investigate the project's performance in real-world scenarios across a broader user base. This includes assessing its effectiveness in specialized domains and exploring additional features to enhance user experience and utility. Additionally, ongoing research into ethical considerations and user privacy in AI personal assistant technology is imperative to ensure responsible and secure usage.</a:t>
            </a:r>
            <a:endParaRPr lang="en-IN" sz="2000" dirty="0">
              <a:effectLst/>
              <a:latin typeface="Cambria Math" panose="02040503050406030204" pitchFamily="18" charset="0"/>
              <a:ea typeface="Cambria Math" panose="02040503050406030204" pitchFamily="18" charset="0"/>
              <a:cs typeface="Times New Roman" panose="02020603050405020304" pitchFamily="18" charset="0"/>
            </a:endParaRPr>
          </a:p>
          <a:p>
            <a:pPr marL="456565" indent="267970" algn="just">
              <a:lnSpc>
                <a:spcPct val="115000"/>
              </a:lnSpc>
              <a:spcAft>
                <a:spcPts val="1000"/>
              </a:spcAft>
            </a:pPr>
            <a:r>
              <a:rPr lang="en-US" sz="2000" b="1" dirty="0">
                <a:effectLst/>
                <a:latin typeface="Cambria Math" panose="02040503050406030204" pitchFamily="18" charset="0"/>
                <a:ea typeface="Cambria Math" panose="02040503050406030204" pitchFamily="18" charset="0"/>
                <a:cs typeface="Times New Roman" panose="02020603050405020304" pitchFamily="18" charset="0"/>
              </a:rPr>
              <a:t> </a:t>
            </a:r>
            <a:endParaRPr lang="en-IN" sz="2000" dirty="0">
              <a:effectLst/>
              <a:latin typeface="Cambria Math" panose="02040503050406030204" pitchFamily="18" charset="0"/>
              <a:ea typeface="Cambria Math" panose="02040503050406030204" pitchFamily="18" charset="0"/>
              <a:cs typeface="Times New Roman" panose="02020603050405020304" pitchFamily="18" charset="0"/>
            </a:endParaRPr>
          </a:p>
          <a:p>
            <a:endParaRPr lang="en-IN" sz="2000"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31789212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F8830E-4760-53F6-8690-509A1FB40B9E}"/>
              </a:ext>
            </a:extLst>
          </p:cNvPr>
          <p:cNvPicPr>
            <a:picLocks noChangeAspect="1"/>
          </p:cNvPicPr>
          <p:nvPr/>
        </p:nvPicPr>
        <p:blipFill>
          <a:blip r:embed="rId2"/>
          <a:stretch>
            <a:fillRect/>
          </a:stretch>
        </p:blipFill>
        <p:spPr>
          <a:xfrm>
            <a:off x="3829658" y="2234492"/>
            <a:ext cx="6675092" cy="3760615"/>
          </a:xfrm>
          <a:prstGeom prst="rect">
            <a:avLst/>
          </a:prstGeom>
        </p:spPr>
      </p:pic>
    </p:spTree>
    <p:extLst>
      <p:ext uri="{BB962C8B-B14F-4D97-AF65-F5344CB8AC3E}">
        <p14:creationId xmlns:p14="http://schemas.microsoft.com/office/powerpoint/2010/main" val="248403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91440" y="0"/>
            <a:ext cx="14630400" cy="8229600"/>
          </a:xfrm>
          <a:prstGeom prst="rect">
            <a:avLst/>
          </a:prstGeom>
          <a:solidFill>
            <a:srgbClr val="FBFCFE"/>
          </a:solidFill>
          <a:ln/>
        </p:spPr>
        <p:txBody>
          <a:bodyPr/>
          <a:lstStyle/>
          <a:p>
            <a:pPr marL="285750" indent="-285750">
              <a:buFont typeface="Arial" panose="020B0604020202020204" pitchFamily="34" charset="0"/>
              <a:buChar char="•"/>
            </a:pPr>
            <a:endParaRPr lang="en-IN" sz="2000" dirty="0">
              <a:solidFill>
                <a:srgbClr val="0070C0"/>
              </a:solidFill>
              <a:latin typeface="Cambria Math" panose="02040503050406030204" pitchFamily="18" charset="0"/>
              <a:ea typeface="Cambria Math" panose="02040503050406030204" pitchFamily="18" charset="0"/>
            </a:endParaRPr>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6" name="Text 3"/>
          <p:cNvSpPr/>
          <p:nvPr/>
        </p:nvSpPr>
        <p:spPr>
          <a:xfrm>
            <a:off x="6319599" y="2029658"/>
            <a:ext cx="7477601" cy="355402"/>
          </a:xfrm>
          <a:prstGeom prst="rect">
            <a:avLst/>
          </a:prstGeom>
          <a:noFill/>
          <a:ln/>
        </p:spPr>
        <p:txBody>
          <a:bodyPr wrap="none" rtlCol="0" anchor="t"/>
          <a:lstStyle/>
          <a:p>
            <a:pPr marL="285750" indent="-285750">
              <a:lnSpc>
                <a:spcPts val="2799"/>
              </a:lnSpc>
              <a:buFont typeface="Arial" panose="020B0604020202020204" pitchFamily="34" charset="0"/>
              <a:buChar char="•"/>
            </a:pPr>
            <a:r>
              <a:rPr lang="en-US" sz="2000" dirty="0">
                <a:solidFill>
                  <a:srgbClr val="0070C0"/>
                </a:solidFill>
                <a:latin typeface="Cambria Math" panose="02040503050406030204" pitchFamily="18" charset="0"/>
                <a:ea typeface="Cambria Math" panose="02040503050406030204" pitchFamily="18" charset="0"/>
                <a:cs typeface="Roboto Slab" pitchFamily="34" charset="-120"/>
              </a:rPr>
              <a:t>Introduction</a:t>
            </a:r>
            <a:endParaRPr lang="en-US" sz="2000" dirty="0">
              <a:solidFill>
                <a:srgbClr val="0070C0"/>
              </a:solidFill>
              <a:latin typeface="Cambria Math" panose="02040503050406030204" pitchFamily="18" charset="0"/>
              <a:ea typeface="Cambria Math" panose="02040503050406030204" pitchFamily="18" charset="0"/>
            </a:endParaRPr>
          </a:p>
          <a:p>
            <a:pPr marL="285750" indent="-285750">
              <a:lnSpc>
                <a:spcPts val="2799"/>
              </a:lnSpc>
              <a:buFont typeface="Arial" panose="020B0604020202020204" pitchFamily="34" charset="0"/>
              <a:buChar char="•"/>
            </a:pPr>
            <a:endParaRPr lang="en-US" sz="2000" dirty="0">
              <a:solidFill>
                <a:srgbClr val="0070C0"/>
              </a:solidFill>
              <a:latin typeface="Cambria Math" panose="02040503050406030204" pitchFamily="18" charset="0"/>
              <a:ea typeface="Cambria Math" panose="02040503050406030204" pitchFamily="18" charset="0"/>
            </a:endParaRPr>
          </a:p>
        </p:txBody>
      </p:sp>
      <p:sp>
        <p:nvSpPr>
          <p:cNvPr id="7" name="Text 4"/>
          <p:cNvSpPr/>
          <p:nvPr/>
        </p:nvSpPr>
        <p:spPr>
          <a:xfrm>
            <a:off x="6319599" y="2634972"/>
            <a:ext cx="7477601" cy="355402"/>
          </a:xfrm>
          <a:prstGeom prst="rect">
            <a:avLst/>
          </a:prstGeom>
          <a:noFill/>
          <a:ln/>
        </p:spPr>
        <p:txBody>
          <a:bodyPr wrap="none" rtlCol="0" anchor="t"/>
          <a:lstStyle/>
          <a:p>
            <a:pPr marL="285750" indent="-285750">
              <a:lnSpc>
                <a:spcPts val="2799"/>
              </a:lnSpc>
              <a:buFont typeface="Arial" panose="020B0604020202020204" pitchFamily="34" charset="0"/>
              <a:buChar char="•"/>
            </a:pPr>
            <a:r>
              <a:rPr lang="en-US" sz="2000" dirty="0">
                <a:solidFill>
                  <a:srgbClr val="0070C0"/>
                </a:solidFill>
                <a:latin typeface="Cambria Math" panose="02040503050406030204" pitchFamily="18" charset="0"/>
                <a:ea typeface="Cambria Math" panose="02040503050406030204" pitchFamily="18" charset="0"/>
                <a:cs typeface="Roboto Slab" pitchFamily="34" charset="-120"/>
              </a:rPr>
              <a:t>Literature survey</a:t>
            </a:r>
            <a:endParaRPr lang="en-US" sz="2000" dirty="0">
              <a:solidFill>
                <a:srgbClr val="0070C0"/>
              </a:solidFill>
              <a:latin typeface="Cambria Math" panose="02040503050406030204" pitchFamily="18" charset="0"/>
              <a:ea typeface="Cambria Math" panose="02040503050406030204" pitchFamily="18" charset="0"/>
            </a:endParaRPr>
          </a:p>
          <a:p>
            <a:pPr marL="285750" indent="-285750">
              <a:lnSpc>
                <a:spcPts val="2799"/>
              </a:lnSpc>
              <a:buFont typeface="Arial" panose="020B0604020202020204" pitchFamily="34" charset="0"/>
              <a:buChar char="•"/>
            </a:pPr>
            <a:endParaRPr lang="en-US" sz="2000" dirty="0">
              <a:solidFill>
                <a:srgbClr val="0070C0"/>
              </a:solidFill>
              <a:latin typeface="Cambria Math" panose="02040503050406030204" pitchFamily="18" charset="0"/>
              <a:ea typeface="Cambria Math" panose="02040503050406030204" pitchFamily="18" charset="0"/>
            </a:endParaRPr>
          </a:p>
        </p:txBody>
      </p:sp>
      <p:sp>
        <p:nvSpPr>
          <p:cNvPr id="8" name="Text 5"/>
          <p:cNvSpPr/>
          <p:nvPr/>
        </p:nvSpPr>
        <p:spPr>
          <a:xfrm>
            <a:off x="6319599" y="3240286"/>
            <a:ext cx="7477601" cy="355402"/>
          </a:xfrm>
          <a:prstGeom prst="rect">
            <a:avLst/>
          </a:prstGeom>
          <a:noFill/>
          <a:ln/>
        </p:spPr>
        <p:txBody>
          <a:bodyPr wrap="none" rtlCol="0" anchor="t"/>
          <a:lstStyle/>
          <a:p>
            <a:pPr marL="285750" indent="-285750">
              <a:lnSpc>
                <a:spcPts val="2799"/>
              </a:lnSpc>
              <a:buFont typeface="Arial" panose="020B0604020202020204" pitchFamily="34" charset="0"/>
              <a:buChar char="•"/>
            </a:pPr>
            <a:r>
              <a:rPr lang="en-US" sz="2000" dirty="0">
                <a:solidFill>
                  <a:srgbClr val="0070C0"/>
                </a:solidFill>
                <a:latin typeface="Cambria Math" panose="02040503050406030204" pitchFamily="18" charset="0"/>
                <a:ea typeface="Cambria Math" panose="02040503050406030204" pitchFamily="18" charset="0"/>
                <a:cs typeface="Roboto Slab" pitchFamily="34" charset="-120"/>
              </a:rPr>
              <a:t>Project requirement analysis</a:t>
            </a:r>
            <a:endParaRPr lang="en-US" sz="2000" dirty="0">
              <a:solidFill>
                <a:srgbClr val="0070C0"/>
              </a:solidFill>
              <a:latin typeface="Cambria Math" panose="02040503050406030204" pitchFamily="18" charset="0"/>
              <a:ea typeface="Cambria Math" panose="02040503050406030204" pitchFamily="18" charset="0"/>
            </a:endParaRPr>
          </a:p>
          <a:p>
            <a:pPr marL="285750" indent="-285750">
              <a:lnSpc>
                <a:spcPts val="2799"/>
              </a:lnSpc>
              <a:buFont typeface="Arial" panose="020B0604020202020204" pitchFamily="34" charset="0"/>
              <a:buChar char="•"/>
            </a:pPr>
            <a:endParaRPr lang="en-US" sz="2000" dirty="0">
              <a:solidFill>
                <a:srgbClr val="0070C0"/>
              </a:solidFill>
              <a:latin typeface="Cambria Math" panose="02040503050406030204" pitchFamily="18" charset="0"/>
              <a:ea typeface="Cambria Math" panose="02040503050406030204" pitchFamily="18" charset="0"/>
            </a:endParaRPr>
          </a:p>
        </p:txBody>
      </p:sp>
      <p:sp>
        <p:nvSpPr>
          <p:cNvPr id="9" name="Text 6"/>
          <p:cNvSpPr/>
          <p:nvPr/>
        </p:nvSpPr>
        <p:spPr>
          <a:xfrm>
            <a:off x="6319599" y="3845600"/>
            <a:ext cx="7477601" cy="355402"/>
          </a:xfrm>
          <a:prstGeom prst="rect">
            <a:avLst/>
          </a:prstGeom>
          <a:noFill/>
          <a:ln/>
        </p:spPr>
        <p:txBody>
          <a:bodyPr wrap="none" rtlCol="0" anchor="t"/>
          <a:lstStyle/>
          <a:p>
            <a:pPr marL="285750" indent="-285750">
              <a:lnSpc>
                <a:spcPts val="2799"/>
              </a:lnSpc>
              <a:buFont typeface="Arial" panose="020B0604020202020204" pitchFamily="34" charset="0"/>
              <a:buChar char="•"/>
            </a:pPr>
            <a:r>
              <a:rPr lang="en-US" sz="2000" dirty="0">
                <a:solidFill>
                  <a:srgbClr val="0070C0"/>
                </a:solidFill>
                <a:latin typeface="Cambria Math" panose="02040503050406030204" pitchFamily="18" charset="0"/>
                <a:ea typeface="Cambria Math" panose="02040503050406030204" pitchFamily="18" charset="0"/>
                <a:cs typeface="Roboto" pitchFamily="34" charset="-120"/>
              </a:rPr>
              <a:t> </a:t>
            </a:r>
            <a:r>
              <a:rPr lang="en-US" sz="2000" dirty="0">
                <a:solidFill>
                  <a:srgbClr val="0070C0"/>
                </a:solidFill>
                <a:latin typeface="Cambria Math" panose="02040503050406030204" pitchFamily="18" charset="0"/>
                <a:ea typeface="Cambria Math" panose="02040503050406030204" pitchFamily="18" charset="0"/>
                <a:cs typeface="Roboto Slab" pitchFamily="34" charset="-120"/>
              </a:rPr>
              <a:t>Design concept</a:t>
            </a:r>
            <a:endParaRPr lang="en-US" sz="2000" dirty="0">
              <a:solidFill>
                <a:srgbClr val="0070C0"/>
              </a:solidFill>
              <a:latin typeface="Cambria Math" panose="02040503050406030204" pitchFamily="18" charset="0"/>
              <a:ea typeface="Cambria Math" panose="02040503050406030204" pitchFamily="18" charset="0"/>
            </a:endParaRPr>
          </a:p>
          <a:p>
            <a:pPr marL="285750" indent="-285750">
              <a:lnSpc>
                <a:spcPts val="2799"/>
              </a:lnSpc>
              <a:buFont typeface="Arial" panose="020B0604020202020204" pitchFamily="34" charset="0"/>
              <a:buChar char="•"/>
            </a:pPr>
            <a:endParaRPr lang="en-US" sz="2000" dirty="0">
              <a:solidFill>
                <a:srgbClr val="0070C0"/>
              </a:solidFill>
              <a:latin typeface="Cambria Math" panose="02040503050406030204" pitchFamily="18" charset="0"/>
              <a:ea typeface="Cambria Math" panose="02040503050406030204" pitchFamily="18" charset="0"/>
            </a:endParaRPr>
          </a:p>
        </p:txBody>
      </p:sp>
      <p:sp>
        <p:nvSpPr>
          <p:cNvPr id="10" name="Text 7"/>
          <p:cNvSpPr/>
          <p:nvPr/>
        </p:nvSpPr>
        <p:spPr>
          <a:xfrm>
            <a:off x="6319599" y="4450913"/>
            <a:ext cx="7477601" cy="355402"/>
          </a:xfrm>
          <a:prstGeom prst="rect">
            <a:avLst/>
          </a:prstGeom>
          <a:noFill/>
          <a:ln/>
        </p:spPr>
        <p:txBody>
          <a:bodyPr wrap="none" rtlCol="0" anchor="t"/>
          <a:lstStyle/>
          <a:p>
            <a:pPr marL="285750" indent="-285750">
              <a:lnSpc>
                <a:spcPts val="2799"/>
              </a:lnSpc>
              <a:buFont typeface="Arial" panose="020B0604020202020204" pitchFamily="34" charset="0"/>
              <a:buChar char="•"/>
            </a:pPr>
            <a:r>
              <a:rPr lang="en-US" sz="2000" dirty="0">
                <a:solidFill>
                  <a:srgbClr val="0070C0"/>
                </a:solidFill>
                <a:latin typeface="Cambria Math" panose="02040503050406030204" pitchFamily="18" charset="0"/>
                <a:ea typeface="Cambria Math" panose="02040503050406030204" pitchFamily="18" charset="0"/>
                <a:cs typeface="Roboto Slab" pitchFamily="34" charset="-120"/>
              </a:rPr>
              <a:t>Block diagram</a:t>
            </a:r>
            <a:endParaRPr lang="en-US" sz="2000" dirty="0">
              <a:solidFill>
                <a:srgbClr val="0070C0"/>
              </a:solidFill>
              <a:latin typeface="Cambria Math" panose="02040503050406030204" pitchFamily="18" charset="0"/>
              <a:ea typeface="Cambria Math" panose="02040503050406030204" pitchFamily="18" charset="0"/>
            </a:endParaRPr>
          </a:p>
          <a:p>
            <a:pPr marL="285750" indent="-285750">
              <a:lnSpc>
                <a:spcPts val="2799"/>
              </a:lnSpc>
              <a:buFont typeface="Arial" panose="020B0604020202020204" pitchFamily="34" charset="0"/>
              <a:buChar char="•"/>
            </a:pPr>
            <a:endParaRPr lang="en-US" sz="2000" dirty="0">
              <a:solidFill>
                <a:srgbClr val="0070C0"/>
              </a:solidFill>
              <a:latin typeface="Cambria Math" panose="02040503050406030204" pitchFamily="18" charset="0"/>
              <a:ea typeface="Cambria Math" panose="02040503050406030204" pitchFamily="18" charset="0"/>
            </a:endParaRPr>
          </a:p>
        </p:txBody>
      </p:sp>
      <p:sp>
        <p:nvSpPr>
          <p:cNvPr id="11" name="Text 8"/>
          <p:cNvSpPr/>
          <p:nvPr/>
        </p:nvSpPr>
        <p:spPr>
          <a:xfrm>
            <a:off x="6319599" y="5056227"/>
            <a:ext cx="7477601" cy="355402"/>
          </a:xfrm>
          <a:prstGeom prst="rect">
            <a:avLst/>
          </a:prstGeom>
          <a:noFill/>
          <a:ln/>
        </p:spPr>
        <p:txBody>
          <a:bodyPr wrap="none" rtlCol="0" anchor="t"/>
          <a:lstStyle/>
          <a:p>
            <a:pPr marL="285750" indent="-285750">
              <a:lnSpc>
                <a:spcPts val="2799"/>
              </a:lnSpc>
              <a:buFont typeface="Arial" panose="020B0604020202020204" pitchFamily="34" charset="0"/>
              <a:buChar char="•"/>
            </a:pPr>
            <a:r>
              <a:rPr lang="en-US" sz="2000" dirty="0">
                <a:solidFill>
                  <a:srgbClr val="0070C0"/>
                </a:solidFill>
                <a:latin typeface="Cambria Math" panose="02040503050406030204" pitchFamily="18" charset="0"/>
                <a:ea typeface="Cambria Math" panose="02040503050406030204" pitchFamily="18" charset="0"/>
                <a:cs typeface="Roboto" pitchFamily="34" charset="-120"/>
              </a:rPr>
              <a:t> </a:t>
            </a:r>
            <a:r>
              <a:rPr lang="en-US" sz="2000" dirty="0">
                <a:solidFill>
                  <a:srgbClr val="0070C0"/>
                </a:solidFill>
                <a:latin typeface="Cambria Math" panose="02040503050406030204" pitchFamily="18" charset="0"/>
                <a:ea typeface="Cambria Math" panose="02040503050406030204" pitchFamily="18" charset="0"/>
                <a:cs typeface="Roboto Slab" pitchFamily="34" charset="-120"/>
              </a:rPr>
              <a:t>Working system</a:t>
            </a:r>
            <a:endParaRPr lang="en-US" sz="2000" dirty="0">
              <a:solidFill>
                <a:srgbClr val="0070C0"/>
              </a:solidFill>
              <a:latin typeface="Cambria Math" panose="02040503050406030204" pitchFamily="18" charset="0"/>
              <a:ea typeface="Cambria Math" panose="02040503050406030204" pitchFamily="18" charset="0"/>
            </a:endParaRPr>
          </a:p>
          <a:p>
            <a:pPr marL="285750" indent="-285750">
              <a:lnSpc>
                <a:spcPts val="2799"/>
              </a:lnSpc>
              <a:buFont typeface="Arial" panose="020B0604020202020204" pitchFamily="34" charset="0"/>
              <a:buChar char="•"/>
            </a:pPr>
            <a:endParaRPr lang="en-US" sz="2000" dirty="0">
              <a:solidFill>
                <a:srgbClr val="0070C0"/>
              </a:solidFill>
              <a:latin typeface="Cambria Math" panose="02040503050406030204" pitchFamily="18" charset="0"/>
              <a:ea typeface="Cambria Math" panose="02040503050406030204" pitchFamily="18" charset="0"/>
            </a:endParaRPr>
          </a:p>
        </p:txBody>
      </p:sp>
      <p:sp>
        <p:nvSpPr>
          <p:cNvPr id="12" name="Text 9"/>
          <p:cNvSpPr/>
          <p:nvPr/>
        </p:nvSpPr>
        <p:spPr>
          <a:xfrm>
            <a:off x="6319599" y="5661541"/>
            <a:ext cx="7477601" cy="355402"/>
          </a:xfrm>
          <a:prstGeom prst="rect">
            <a:avLst/>
          </a:prstGeom>
          <a:noFill/>
          <a:ln/>
        </p:spPr>
        <p:txBody>
          <a:bodyPr wrap="none" rtlCol="0" anchor="t"/>
          <a:lstStyle/>
          <a:p>
            <a:pPr>
              <a:lnSpc>
                <a:spcPts val="2799"/>
              </a:lnSpc>
            </a:pPr>
            <a:endParaRPr lang="en-US" sz="2000" dirty="0">
              <a:solidFill>
                <a:srgbClr val="0070C0"/>
              </a:solidFill>
              <a:latin typeface="Cambria Math" panose="02040503050406030204" pitchFamily="18" charset="0"/>
              <a:ea typeface="Cambria Math" panose="02040503050406030204" pitchFamily="18" charset="0"/>
            </a:endParaRPr>
          </a:p>
        </p:txBody>
      </p:sp>
      <p:sp>
        <p:nvSpPr>
          <p:cNvPr id="13" name="Text 10"/>
          <p:cNvSpPr/>
          <p:nvPr/>
        </p:nvSpPr>
        <p:spPr>
          <a:xfrm>
            <a:off x="6319599" y="6266855"/>
            <a:ext cx="7477601" cy="355402"/>
          </a:xfrm>
          <a:prstGeom prst="rect">
            <a:avLst/>
          </a:prstGeom>
          <a:noFill/>
          <a:ln/>
        </p:spPr>
        <p:txBody>
          <a:bodyPr wrap="none" rtlCol="0" anchor="t"/>
          <a:lstStyle/>
          <a:p>
            <a:pPr marL="285750" indent="-285750">
              <a:lnSpc>
                <a:spcPts val="2799"/>
              </a:lnSpc>
              <a:buFont typeface="Arial" panose="020B0604020202020204" pitchFamily="34" charset="0"/>
              <a:buChar char="•"/>
            </a:pPr>
            <a:endParaRPr lang="en-US" sz="2000" dirty="0">
              <a:solidFill>
                <a:srgbClr val="0070C0"/>
              </a:solidFill>
              <a:latin typeface="Cambria Math" panose="02040503050406030204" pitchFamily="18" charset="0"/>
              <a:ea typeface="Cambria Math" panose="02040503050406030204" pitchFamily="18" charset="0"/>
            </a:endParaRPr>
          </a:p>
        </p:txBody>
      </p:sp>
      <p:sp>
        <p:nvSpPr>
          <p:cNvPr id="14" name="Text 11"/>
          <p:cNvSpPr/>
          <p:nvPr/>
        </p:nvSpPr>
        <p:spPr>
          <a:xfrm>
            <a:off x="6319598" y="5473803"/>
            <a:ext cx="7477601" cy="355402"/>
          </a:xfrm>
          <a:prstGeom prst="rect">
            <a:avLst/>
          </a:prstGeom>
          <a:noFill/>
          <a:ln/>
        </p:spPr>
        <p:txBody>
          <a:bodyPr wrap="none" rtlCol="0" anchor="t"/>
          <a:lstStyle/>
          <a:p>
            <a:pPr marL="285750" indent="-285750">
              <a:lnSpc>
                <a:spcPts val="4888"/>
              </a:lnSpc>
              <a:buFont typeface="Arial" panose="020B0604020202020204" pitchFamily="34" charset="0"/>
              <a:buChar char="•"/>
            </a:pPr>
            <a:r>
              <a:rPr lang="en-US" sz="2000" dirty="0">
                <a:solidFill>
                  <a:srgbClr val="0070C0"/>
                </a:solidFill>
                <a:latin typeface="Cambria Math" panose="02040503050406030204" pitchFamily="18" charset="0"/>
                <a:ea typeface="Cambria Math" panose="02040503050406030204" pitchFamily="18" charset="0"/>
                <a:cs typeface="Roboto Slab" pitchFamily="34" charset="-120"/>
              </a:rPr>
              <a:t>References and Biography</a:t>
            </a:r>
          </a:p>
          <a:p>
            <a:pPr marL="285750" indent="-285750">
              <a:lnSpc>
                <a:spcPts val="4888"/>
              </a:lnSpc>
              <a:buFont typeface="Arial" panose="020B0604020202020204" pitchFamily="34" charset="0"/>
              <a:buChar char="•"/>
            </a:pPr>
            <a:r>
              <a:rPr lang="en-US" sz="2000" dirty="0">
                <a:solidFill>
                  <a:srgbClr val="0070C0"/>
                </a:solidFill>
                <a:latin typeface="Cambria Math" panose="02040503050406030204" pitchFamily="18" charset="0"/>
                <a:ea typeface="Cambria Math" panose="02040503050406030204" pitchFamily="18" charset="0"/>
                <a:cs typeface="Roboto Slab" pitchFamily="34" charset="-120"/>
              </a:rPr>
              <a:t>Conclusion</a:t>
            </a:r>
            <a:endParaRPr lang="en-US" sz="2000" dirty="0">
              <a:solidFill>
                <a:srgbClr val="0070C0"/>
              </a:solidFill>
              <a:latin typeface="Cambria Math" panose="02040503050406030204" pitchFamily="18" charset="0"/>
              <a:ea typeface="Cambria Math" panose="02040503050406030204" pitchFamily="18" charset="0"/>
            </a:endParaRPr>
          </a:p>
        </p:txBody>
      </p:sp>
      <p:sp>
        <p:nvSpPr>
          <p:cNvPr id="15" name="Text 2">
            <a:extLst>
              <a:ext uri="{FF2B5EF4-FFF2-40B4-BE49-F238E27FC236}">
                <a16:creationId xmlns:a16="http://schemas.microsoft.com/office/drawing/2014/main" id="{12BC0C1B-EABD-95AE-24B0-506CEFA6B595}"/>
              </a:ext>
            </a:extLst>
          </p:cNvPr>
          <p:cNvSpPr/>
          <p:nvPr/>
        </p:nvSpPr>
        <p:spPr>
          <a:xfrm>
            <a:off x="6319599" y="1008637"/>
            <a:ext cx="4443889" cy="694373"/>
          </a:xfrm>
          <a:prstGeom prst="rect">
            <a:avLst/>
          </a:prstGeom>
          <a:noFill/>
          <a:ln/>
        </p:spPr>
        <p:txBody>
          <a:bodyPr wrap="none" rtlCol="0" anchor="t"/>
          <a:lstStyle/>
          <a:p>
            <a:pPr marL="0" indent="0">
              <a:lnSpc>
                <a:spcPts val="5468"/>
              </a:lnSpc>
              <a:buNone/>
            </a:pPr>
            <a:r>
              <a:rPr lang="en-US" sz="4400" dirty="0">
                <a:solidFill>
                  <a:srgbClr val="476FD6"/>
                </a:solidFill>
                <a:latin typeface="Roboto Slab" pitchFamily="34" charset="0"/>
                <a:ea typeface="Roboto Slab" pitchFamily="34" charset="-122"/>
                <a:cs typeface="Roboto Slab" pitchFamily="34" charset="-120"/>
              </a:rPr>
              <a:t>AGENDA</a:t>
            </a:r>
            <a:endParaRPr lang="en-US" sz="4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33454"/>
            <a:ext cx="14630400" cy="8229600"/>
          </a:xfrm>
          <a:prstGeom prst="rect">
            <a:avLst/>
          </a:prstGeom>
          <a:solidFill>
            <a:srgbClr val="FBFCFE">
              <a:alpha val="85000"/>
            </a:srgbClr>
          </a:solidFill>
          <a:ln/>
        </p:spPr>
      </p:sp>
      <p:sp>
        <p:nvSpPr>
          <p:cNvPr id="6" name="Text 3"/>
          <p:cNvSpPr/>
          <p:nvPr/>
        </p:nvSpPr>
        <p:spPr>
          <a:xfrm>
            <a:off x="564195" y="471781"/>
            <a:ext cx="4443889" cy="694373"/>
          </a:xfrm>
          <a:prstGeom prst="rect">
            <a:avLst/>
          </a:prstGeom>
          <a:noFill/>
          <a:ln/>
        </p:spPr>
        <p:txBody>
          <a:bodyPr wrap="none" rtlCol="0" anchor="t"/>
          <a:lstStyle/>
          <a:p>
            <a:pPr marL="0" indent="0">
              <a:lnSpc>
                <a:spcPts val="5468"/>
              </a:lnSpc>
              <a:buNone/>
            </a:pPr>
            <a:r>
              <a:rPr lang="en-US" sz="4400" dirty="0">
                <a:solidFill>
                  <a:srgbClr val="476FD6"/>
                </a:solidFill>
                <a:latin typeface="Roboto Slab" pitchFamily="2" charset="0"/>
                <a:ea typeface="Roboto Slab" pitchFamily="2" charset="0"/>
                <a:cs typeface="Roboto Slab" pitchFamily="2" charset="0"/>
              </a:rPr>
              <a:t>INTRODUCTION</a:t>
            </a:r>
            <a:endParaRPr lang="en-US" sz="4400" dirty="0">
              <a:latin typeface="Roboto Slab" pitchFamily="2" charset="0"/>
              <a:ea typeface="Roboto Slab" pitchFamily="2" charset="0"/>
              <a:cs typeface="Roboto Slab" pitchFamily="2" charset="0"/>
            </a:endParaRPr>
          </a:p>
        </p:txBody>
      </p:sp>
      <p:sp>
        <p:nvSpPr>
          <p:cNvPr id="7" name="Text 4"/>
          <p:cNvSpPr/>
          <p:nvPr/>
        </p:nvSpPr>
        <p:spPr>
          <a:xfrm>
            <a:off x="564194" y="1775713"/>
            <a:ext cx="10199013" cy="3371298"/>
          </a:xfrm>
          <a:prstGeom prst="rect">
            <a:avLst/>
          </a:prstGeom>
          <a:noFill/>
          <a:ln/>
        </p:spPr>
        <p:txBody>
          <a:bodyPr wrap="none" rtlCol="0" anchor="t"/>
          <a:lstStyle/>
          <a:p>
            <a:pPr marL="342900" indent="-342900" algn="l">
              <a:lnSpc>
                <a:spcPts val="2799"/>
              </a:lnSpc>
              <a:buSzPct val="100000"/>
              <a:buFont typeface="+mj-lt"/>
              <a:buAutoNum type="arabicPeriod"/>
            </a:pPr>
            <a:r>
              <a:rPr lang="en-US" sz="2400" dirty="0">
                <a:solidFill>
                  <a:srgbClr val="000000"/>
                </a:solidFill>
                <a:latin typeface="Cambria Math" panose="02040503050406030204" pitchFamily="18" charset="0"/>
                <a:ea typeface="Cambria Math" panose="02040503050406030204" pitchFamily="18" charset="0"/>
                <a:cs typeface="Roboto" panose="02000000000000000000" pitchFamily="2" charset="0"/>
              </a:rPr>
              <a:t>In response to modern technology challenges, we're developing an AI-based Personal Assistant.</a:t>
            </a:r>
            <a:endParaRPr lang="en-US" sz="2400" dirty="0">
              <a:latin typeface="Cambria Math" panose="02040503050406030204" pitchFamily="18" charset="0"/>
              <a:ea typeface="Cambria Math" panose="02040503050406030204" pitchFamily="18" charset="0"/>
              <a:cs typeface="Roboto" panose="02000000000000000000" pitchFamily="2" charset="0"/>
            </a:endParaRPr>
          </a:p>
        </p:txBody>
      </p:sp>
      <p:sp>
        <p:nvSpPr>
          <p:cNvPr id="8" name="Text 5"/>
          <p:cNvSpPr/>
          <p:nvPr/>
        </p:nvSpPr>
        <p:spPr>
          <a:xfrm>
            <a:off x="564193" y="2617828"/>
            <a:ext cx="10199013" cy="355402"/>
          </a:xfrm>
          <a:prstGeom prst="rect">
            <a:avLst/>
          </a:prstGeom>
          <a:noFill/>
          <a:ln/>
        </p:spPr>
        <p:txBody>
          <a:bodyPr wrap="none" rtlCol="0" anchor="t"/>
          <a:lstStyle/>
          <a:p>
            <a:pPr marL="342900" indent="-342900" algn="l">
              <a:lnSpc>
                <a:spcPts val="2799"/>
              </a:lnSpc>
              <a:buSzPct val="100000"/>
              <a:buFont typeface="+mj-lt"/>
              <a:buAutoNum type="arabicPeriod" startAt="2"/>
            </a:pPr>
            <a:r>
              <a:rPr lang="en-US" sz="2400" dirty="0">
                <a:solidFill>
                  <a:srgbClr val="000000"/>
                </a:solidFill>
                <a:latin typeface="Cambria Math" panose="02040503050406030204" pitchFamily="18" charset="0"/>
                <a:ea typeface="Cambria Math" panose="02040503050406030204" pitchFamily="18" charset="0"/>
                <a:cs typeface="Roboto" pitchFamily="34" charset="-120"/>
              </a:rPr>
              <a:t>We aim to meet the demand for multilingual digital assistants that enhance user productivity.</a:t>
            </a:r>
            <a:endParaRPr lang="en-US" sz="2400" dirty="0">
              <a:latin typeface="Cambria Math" panose="02040503050406030204" pitchFamily="18" charset="0"/>
              <a:ea typeface="Cambria Math" panose="02040503050406030204" pitchFamily="18" charset="0"/>
            </a:endParaRPr>
          </a:p>
        </p:txBody>
      </p:sp>
      <p:sp>
        <p:nvSpPr>
          <p:cNvPr id="9" name="Text 6"/>
          <p:cNvSpPr/>
          <p:nvPr/>
        </p:nvSpPr>
        <p:spPr>
          <a:xfrm>
            <a:off x="564195" y="3528642"/>
            <a:ext cx="10199013" cy="355402"/>
          </a:xfrm>
          <a:prstGeom prst="rect">
            <a:avLst/>
          </a:prstGeom>
          <a:noFill/>
          <a:ln/>
        </p:spPr>
        <p:txBody>
          <a:bodyPr wrap="none" rtlCol="0" anchor="t"/>
          <a:lstStyle/>
          <a:p>
            <a:pPr marL="342900" indent="-342900" algn="l">
              <a:lnSpc>
                <a:spcPts val="2799"/>
              </a:lnSpc>
              <a:buSzPct val="100000"/>
              <a:buFont typeface="+mj-lt"/>
              <a:buAutoNum type="arabicPeriod" startAt="3"/>
            </a:pPr>
            <a:r>
              <a:rPr lang="en-US" sz="2400" dirty="0">
                <a:solidFill>
                  <a:srgbClr val="000000"/>
                </a:solidFill>
                <a:latin typeface="Cambria Math" panose="02040503050406030204" pitchFamily="18" charset="0"/>
                <a:ea typeface="Cambria Math" panose="02040503050406030204" pitchFamily="18" charset="0"/>
                <a:cs typeface="Roboto" pitchFamily="34" charset="-120"/>
              </a:rPr>
              <a:t>Our research targets inclusivity, making technology accessible to non-English speakers like Hindi users.</a:t>
            </a:r>
            <a:endParaRPr lang="en-US" sz="2400" dirty="0">
              <a:latin typeface="Cambria Math" panose="02040503050406030204" pitchFamily="18" charset="0"/>
              <a:ea typeface="Cambria Math" panose="02040503050406030204" pitchFamily="18" charset="0"/>
            </a:endParaRPr>
          </a:p>
        </p:txBody>
      </p:sp>
      <p:sp>
        <p:nvSpPr>
          <p:cNvPr id="10" name="Text 7"/>
          <p:cNvSpPr/>
          <p:nvPr/>
        </p:nvSpPr>
        <p:spPr>
          <a:xfrm>
            <a:off x="564195" y="4324824"/>
            <a:ext cx="13104260" cy="710803"/>
          </a:xfrm>
          <a:prstGeom prst="rect">
            <a:avLst/>
          </a:prstGeom>
          <a:noFill/>
          <a:ln/>
        </p:spPr>
        <p:txBody>
          <a:bodyPr wrap="square" rtlCol="0" anchor="t"/>
          <a:lstStyle/>
          <a:p>
            <a:pPr marL="342900" indent="-342900" algn="l">
              <a:lnSpc>
                <a:spcPts val="2799"/>
              </a:lnSpc>
              <a:buSzPct val="100000"/>
              <a:buFont typeface="+mj-lt"/>
              <a:buAutoNum type="arabicPeriod" startAt="4"/>
            </a:pPr>
            <a:r>
              <a:rPr lang="en-US" sz="2400" dirty="0">
                <a:solidFill>
                  <a:srgbClr val="000000"/>
                </a:solidFill>
                <a:latin typeface="Cambria Math" panose="02040503050406030204" pitchFamily="18" charset="0"/>
                <a:ea typeface="Cambria Math" panose="02040503050406030204" pitchFamily="18" charset="0"/>
                <a:cs typeface="Roboto" pitchFamily="34" charset="-120"/>
              </a:rPr>
              <a:t>We focus on creating an AI Personal Assistant with multilingual and advanced problem-solving capabilities.</a:t>
            </a:r>
            <a:endParaRPr lang="en-US" sz="2400" dirty="0">
              <a:latin typeface="Cambria Math" panose="02040503050406030204" pitchFamily="18" charset="0"/>
              <a:ea typeface="Cambria Math" panose="02040503050406030204" pitchFamily="18" charset="0"/>
            </a:endParaRPr>
          </a:p>
        </p:txBody>
      </p:sp>
      <p:sp>
        <p:nvSpPr>
          <p:cNvPr id="11" name="Text 8"/>
          <p:cNvSpPr/>
          <p:nvPr/>
        </p:nvSpPr>
        <p:spPr>
          <a:xfrm>
            <a:off x="564195" y="5420948"/>
            <a:ext cx="10199013" cy="355402"/>
          </a:xfrm>
          <a:prstGeom prst="rect">
            <a:avLst/>
          </a:prstGeom>
          <a:noFill/>
          <a:ln/>
        </p:spPr>
        <p:txBody>
          <a:bodyPr wrap="none" rtlCol="0" anchor="t"/>
          <a:lstStyle/>
          <a:p>
            <a:pPr marL="342900" indent="-342900" algn="l">
              <a:lnSpc>
                <a:spcPts val="2799"/>
              </a:lnSpc>
              <a:buSzPct val="100000"/>
              <a:buFont typeface="+mj-lt"/>
              <a:buAutoNum type="arabicPeriod" startAt="5"/>
            </a:pPr>
            <a:r>
              <a:rPr lang="en-US" sz="2400" dirty="0">
                <a:solidFill>
                  <a:srgbClr val="000000"/>
                </a:solidFill>
                <a:latin typeface="Cambria Math" panose="02040503050406030204" pitchFamily="18" charset="0"/>
                <a:ea typeface="Cambria Math" panose="02040503050406030204" pitchFamily="18" charset="0"/>
                <a:cs typeface="Roboto" pitchFamily="34" charset="-120"/>
              </a:rPr>
              <a:t>Our goal is to contribute to AI understanding and improve technology accessibility worldwide.</a:t>
            </a:r>
            <a:endParaRPr lang="en-US" sz="2400" dirty="0">
              <a:latin typeface="Cambria Math" panose="02040503050406030204" pitchFamily="18" charset="0"/>
              <a:ea typeface="Cambria Math" panose="02040503050406030204" pitchFamily="18" charset="0"/>
            </a:endParaRPr>
          </a:p>
        </p:txBody>
      </p:sp>
      <p:sp>
        <p:nvSpPr>
          <p:cNvPr id="12" name="Text 9"/>
          <p:cNvSpPr/>
          <p:nvPr/>
        </p:nvSpPr>
        <p:spPr>
          <a:xfrm>
            <a:off x="635958" y="6211921"/>
            <a:ext cx="13358484" cy="710803"/>
          </a:xfrm>
          <a:prstGeom prst="rect">
            <a:avLst/>
          </a:prstGeom>
          <a:noFill/>
          <a:ln/>
        </p:spPr>
        <p:txBody>
          <a:bodyPr wrap="square" rtlCol="0" anchor="t"/>
          <a:lstStyle/>
          <a:p>
            <a:pPr marL="342900" indent="-342900" algn="l">
              <a:lnSpc>
                <a:spcPts val="2799"/>
              </a:lnSpc>
              <a:buSzPct val="100000"/>
              <a:buFont typeface="+mj-lt"/>
              <a:buAutoNum type="arabicPeriod" startAt="6"/>
            </a:pPr>
            <a:r>
              <a:rPr lang="en-US" sz="2400" dirty="0">
                <a:solidFill>
                  <a:srgbClr val="000000"/>
                </a:solidFill>
                <a:latin typeface="Cambria Math" panose="02040503050406030204" pitchFamily="18" charset="0"/>
                <a:ea typeface="Cambria Math" panose="02040503050406030204" pitchFamily="18" charset="0"/>
                <a:cs typeface="Roboto" pitchFamily="34" charset="-120"/>
              </a:rPr>
              <a:t>This research is vital for the scientific community and technology stakeholders shaping the digital future for all users.</a:t>
            </a:r>
            <a:endParaRPr lang="en-US" sz="2400" dirty="0">
              <a:latin typeface="Cambria Math" panose="02040503050406030204" pitchFamily="18" charset="0"/>
              <a:ea typeface="Cambria Math" panose="020405030504060302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11151"/>
            <a:ext cx="14630400" cy="8229600"/>
          </a:xfrm>
          <a:prstGeom prst="rect">
            <a:avLst/>
          </a:prstGeom>
          <a:solidFill>
            <a:srgbClr val="FBFCFE">
              <a:alpha val="85000"/>
            </a:srgbClr>
          </a:solidFill>
          <a:ln/>
        </p:spPr>
        <p:txBody>
          <a:bodyPr/>
          <a:lstStyle/>
          <a:p>
            <a:endParaRPr lang="en-IN" dirty="0"/>
          </a:p>
        </p:txBody>
      </p:sp>
      <p:sp>
        <p:nvSpPr>
          <p:cNvPr id="7" name="Text 4"/>
          <p:cNvSpPr/>
          <p:nvPr/>
        </p:nvSpPr>
        <p:spPr>
          <a:xfrm>
            <a:off x="564195" y="1634720"/>
            <a:ext cx="14259162" cy="710803"/>
          </a:xfrm>
          <a:prstGeom prst="rect">
            <a:avLst/>
          </a:prstGeom>
          <a:noFill/>
          <a:ln/>
        </p:spPr>
        <p:txBody>
          <a:bodyPr wrap="square" rtlCol="0" anchor="t"/>
          <a:lstStyle/>
          <a:p>
            <a:pPr>
              <a:lnSpc>
                <a:spcPts val="2799"/>
              </a:lnSpc>
            </a:pPr>
            <a:r>
              <a:rPr lang="en-US" sz="2400" dirty="0">
                <a:solidFill>
                  <a:srgbClr val="15213F"/>
                </a:solidFill>
                <a:latin typeface="Cambria Math" panose="02040503050406030204" pitchFamily="18" charset="0"/>
                <a:ea typeface="Cambria Math" panose="02040503050406030204" pitchFamily="18" charset="0"/>
                <a:cs typeface="Roboto" pitchFamily="34" charset="-120"/>
              </a:rPr>
              <a:t>The literature survey for problem identification and specification in the development of an AI-based Personal Assistant highlights three key research papers. </a:t>
            </a:r>
            <a:endParaRPr lang="en-US" sz="2400" dirty="0">
              <a:latin typeface="Cambria Math" panose="02040503050406030204" pitchFamily="18" charset="0"/>
              <a:ea typeface="Cambria Math" panose="02040503050406030204" pitchFamily="18" charset="0"/>
            </a:endParaRPr>
          </a:p>
        </p:txBody>
      </p:sp>
      <p:sp>
        <p:nvSpPr>
          <p:cNvPr id="8" name="Text 5"/>
          <p:cNvSpPr/>
          <p:nvPr/>
        </p:nvSpPr>
        <p:spPr>
          <a:xfrm>
            <a:off x="564195" y="2800874"/>
            <a:ext cx="10554414" cy="1421606"/>
          </a:xfrm>
          <a:prstGeom prst="rect">
            <a:avLst/>
          </a:prstGeom>
          <a:noFill/>
          <a:ln/>
        </p:spPr>
        <p:txBody>
          <a:bodyPr wrap="square" rtlCol="0" anchor="t"/>
          <a:lstStyle/>
          <a:p>
            <a:pPr marL="342900" indent="-342900">
              <a:lnSpc>
                <a:spcPts val="2799"/>
              </a:lnSpc>
              <a:buFont typeface="Wingdings" panose="05000000000000000000" pitchFamily="2" charset="2"/>
              <a:buChar char="ü"/>
            </a:pPr>
            <a:r>
              <a:rPr lang="en-US" sz="2400" b="1" u="sng" dirty="0">
                <a:solidFill>
                  <a:srgbClr val="15213F"/>
                </a:solidFill>
                <a:latin typeface="Cambria Math" panose="02040503050406030204" pitchFamily="18" charset="0"/>
                <a:ea typeface="Cambria Math" panose="02040503050406030204" pitchFamily="18" charset="0"/>
                <a:cs typeface="Roboto" pitchFamily="34" charset="-120"/>
              </a:rPr>
              <a:t>The first paper</a:t>
            </a:r>
            <a:r>
              <a:rPr lang="en-US" sz="2400" dirty="0">
                <a:solidFill>
                  <a:srgbClr val="15213F"/>
                </a:solidFill>
                <a:latin typeface="Cambria Math" panose="02040503050406030204" pitchFamily="18" charset="0"/>
                <a:ea typeface="Cambria Math" panose="02040503050406030204" pitchFamily="18" charset="0"/>
                <a:cs typeface="Roboto" pitchFamily="34" charset="-120"/>
              </a:rPr>
              <a:t>, "IntelliAssistant," explores the significance of AI chatbots in business, customer service, and entertainment, emphasizing their ability to save time and increase customer satisfaction. It introduces a novel chatbot that learns from previously unanswerable questions, expanding its dataset through machine learning and artificial intelligence.</a:t>
            </a:r>
            <a:endParaRPr lang="en-US" sz="2400" dirty="0">
              <a:latin typeface="Cambria Math" panose="02040503050406030204" pitchFamily="18" charset="0"/>
              <a:ea typeface="Cambria Math" panose="02040503050406030204" pitchFamily="18" charset="0"/>
            </a:endParaRPr>
          </a:p>
        </p:txBody>
      </p:sp>
      <p:sp>
        <p:nvSpPr>
          <p:cNvPr id="9" name="Text 6"/>
          <p:cNvSpPr/>
          <p:nvPr/>
        </p:nvSpPr>
        <p:spPr>
          <a:xfrm>
            <a:off x="564195" y="4902995"/>
            <a:ext cx="10554414" cy="1066205"/>
          </a:xfrm>
          <a:prstGeom prst="rect">
            <a:avLst/>
          </a:prstGeom>
          <a:noFill/>
          <a:ln/>
        </p:spPr>
        <p:txBody>
          <a:bodyPr wrap="square" rtlCol="0" anchor="t"/>
          <a:lstStyle/>
          <a:p>
            <a:pPr marL="342900" indent="-342900">
              <a:lnSpc>
                <a:spcPts val="2799"/>
              </a:lnSpc>
              <a:buFont typeface="Wingdings" panose="05000000000000000000" pitchFamily="2" charset="2"/>
              <a:buChar char="ü"/>
            </a:pPr>
            <a:r>
              <a:rPr lang="en-US" sz="2400" b="1" u="sng" dirty="0">
                <a:solidFill>
                  <a:srgbClr val="15213F"/>
                </a:solidFill>
                <a:latin typeface="Cambria Math" panose="02040503050406030204" pitchFamily="18" charset="0"/>
                <a:ea typeface="Cambria Math" panose="02040503050406030204" pitchFamily="18" charset="0"/>
                <a:cs typeface="Roboto" pitchFamily="34" charset="-120"/>
              </a:rPr>
              <a:t>The second pape</a:t>
            </a:r>
            <a:r>
              <a:rPr lang="en-US" sz="2400" dirty="0">
                <a:solidFill>
                  <a:srgbClr val="15213F"/>
                </a:solidFill>
                <a:latin typeface="Cambria Math" panose="02040503050406030204" pitchFamily="18" charset="0"/>
                <a:ea typeface="Cambria Math" panose="02040503050406030204" pitchFamily="18" charset="0"/>
                <a:cs typeface="Roboto" pitchFamily="34" charset="-120"/>
              </a:rPr>
              <a:t>r, "AI-Based Virtual Assistant Using Python," discusses intelligent virtual assistants and their capabilities, including understanding spoken language and performing various tasks. It emphasizes the application of artificial intelligence in creating virtual personal assistants.</a:t>
            </a:r>
            <a:endParaRPr lang="en-US" sz="2400" dirty="0">
              <a:latin typeface="Cambria Math" panose="02040503050406030204" pitchFamily="18" charset="0"/>
              <a:ea typeface="Cambria Math" panose="02040503050406030204" pitchFamily="18" charset="0"/>
            </a:endParaRPr>
          </a:p>
        </p:txBody>
      </p:sp>
      <p:sp>
        <p:nvSpPr>
          <p:cNvPr id="10" name="Text 7"/>
          <p:cNvSpPr/>
          <p:nvPr/>
        </p:nvSpPr>
        <p:spPr>
          <a:xfrm>
            <a:off x="564195" y="6668589"/>
            <a:ext cx="10554414" cy="710803"/>
          </a:xfrm>
          <a:prstGeom prst="rect">
            <a:avLst/>
          </a:prstGeom>
          <a:noFill/>
          <a:ln/>
        </p:spPr>
        <p:txBody>
          <a:bodyPr wrap="square" rtlCol="0" anchor="t"/>
          <a:lstStyle/>
          <a:p>
            <a:pPr marL="342900" indent="-342900">
              <a:lnSpc>
                <a:spcPts val="2799"/>
              </a:lnSpc>
              <a:buFont typeface="Wingdings" panose="05000000000000000000" pitchFamily="2" charset="2"/>
              <a:buChar char="ü"/>
            </a:pPr>
            <a:r>
              <a:rPr lang="en-US" sz="2400" b="1" u="sng" dirty="0">
                <a:solidFill>
                  <a:srgbClr val="15213F"/>
                </a:solidFill>
                <a:latin typeface="Cambria Math" panose="02040503050406030204" pitchFamily="18" charset="0"/>
                <a:ea typeface="Cambria Math" panose="02040503050406030204" pitchFamily="18" charset="0"/>
                <a:cs typeface="Roboto" pitchFamily="34" charset="-120"/>
              </a:rPr>
              <a:t>The third paper</a:t>
            </a:r>
            <a:r>
              <a:rPr lang="en-US" sz="2400" dirty="0">
                <a:solidFill>
                  <a:srgbClr val="15213F"/>
                </a:solidFill>
                <a:latin typeface="Cambria Math" panose="02040503050406030204" pitchFamily="18" charset="0"/>
                <a:ea typeface="Cambria Math" panose="02040503050406030204" pitchFamily="18" charset="0"/>
                <a:cs typeface="Roboto" pitchFamily="34" charset="-120"/>
              </a:rPr>
              <a:t>, "Research Paper on Desktop Voice Assistant," focuses on creating a personal virtual assistant for Windows using Python, which recognizes user voice and processes commands.</a:t>
            </a:r>
            <a:endParaRPr lang="en-US" sz="2400" dirty="0">
              <a:latin typeface="Cambria Math" panose="02040503050406030204" pitchFamily="18" charset="0"/>
              <a:ea typeface="Cambria Math" panose="02040503050406030204" pitchFamily="18" charset="0"/>
            </a:endParaRPr>
          </a:p>
        </p:txBody>
      </p:sp>
      <p:sp>
        <p:nvSpPr>
          <p:cNvPr id="11" name="Text 8"/>
          <p:cNvSpPr/>
          <p:nvPr/>
        </p:nvSpPr>
        <p:spPr>
          <a:xfrm>
            <a:off x="2037993" y="6905387"/>
            <a:ext cx="10554414" cy="355402"/>
          </a:xfrm>
          <a:prstGeom prst="rect">
            <a:avLst/>
          </a:prstGeom>
          <a:noFill/>
          <a:ln/>
        </p:spPr>
        <p:txBody>
          <a:bodyPr wrap="none" rtlCol="0" anchor="t"/>
          <a:lstStyle/>
          <a:p>
            <a:pPr marL="342900" indent="-342900">
              <a:lnSpc>
                <a:spcPts val="2799"/>
              </a:lnSpc>
              <a:buFont typeface="Wingdings" panose="05000000000000000000" pitchFamily="2" charset="2"/>
              <a:buChar char="ü"/>
            </a:pPr>
            <a:endParaRPr lang="en-US" sz="2000" dirty="0">
              <a:latin typeface="Cambria Math" panose="02040503050406030204" pitchFamily="18" charset="0"/>
              <a:ea typeface="Cambria Math" panose="02040503050406030204" pitchFamily="18" charset="0"/>
            </a:endParaRPr>
          </a:p>
        </p:txBody>
      </p:sp>
      <p:sp>
        <p:nvSpPr>
          <p:cNvPr id="12" name="Text 3">
            <a:extLst>
              <a:ext uri="{FF2B5EF4-FFF2-40B4-BE49-F238E27FC236}">
                <a16:creationId xmlns:a16="http://schemas.microsoft.com/office/drawing/2014/main" id="{B039503B-E5F7-0FD8-A6CC-B6A131ED6C67}"/>
              </a:ext>
            </a:extLst>
          </p:cNvPr>
          <p:cNvSpPr/>
          <p:nvPr/>
        </p:nvSpPr>
        <p:spPr>
          <a:xfrm>
            <a:off x="564195" y="471781"/>
            <a:ext cx="4443889" cy="694373"/>
          </a:xfrm>
          <a:prstGeom prst="rect">
            <a:avLst/>
          </a:prstGeom>
          <a:noFill/>
          <a:ln/>
        </p:spPr>
        <p:txBody>
          <a:bodyPr wrap="none" rtlCol="0" anchor="t"/>
          <a:lstStyle/>
          <a:p>
            <a:pPr marL="0" indent="0">
              <a:lnSpc>
                <a:spcPts val="5468"/>
              </a:lnSpc>
              <a:buNone/>
            </a:pPr>
            <a:r>
              <a:rPr lang="en-US" sz="4400" dirty="0">
                <a:solidFill>
                  <a:srgbClr val="476FD6"/>
                </a:solidFill>
                <a:latin typeface="Roboto Slab" pitchFamily="2" charset="0"/>
                <a:ea typeface="Roboto Slab" pitchFamily="2" charset="0"/>
                <a:cs typeface="Roboto Slab" pitchFamily="2" charset="0"/>
              </a:rPr>
              <a:t>Literature Survey</a:t>
            </a:r>
            <a:endParaRPr lang="en-US" sz="4400" dirty="0">
              <a:latin typeface="Roboto Slab" pitchFamily="2" charset="0"/>
              <a:ea typeface="Roboto Slab" pitchFamily="2" charset="0"/>
              <a:cs typeface="Roboto Slab" pitchFamily="2" charset="0"/>
            </a:endParaRPr>
          </a:p>
        </p:txBody>
      </p:sp>
      <p:pic>
        <p:nvPicPr>
          <p:cNvPr id="14" name="Picture 13">
            <a:extLst>
              <a:ext uri="{FF2B5EF4-FFF2-40B4-BE49-F238E27FC236}">
                <a16:creationId xmlns:a16="http://schemas.microsoft.com/office/drawing/2014/main" id="{DFECCFCC-5774-8F9D-19BF-37BD35474A45}"/>
              </a:ext>
            </a:extLst>
          </p:cNvPr>
          <p:cNvPicPr>
            <a:picLocks noChangeAspect="1"/>
          </p:cNvPicPr>
          <p:nvPr/>
        </p:nvPicPr>
        <p:blipFill>
          <a:blip r:embed="rId4"/>
          <a:stretch>
            <a:fillRect/>
          </a:stretch>
        </p:blipFill>
        <p:spPr>
          <a:xfrm>
            <a:off x="11324027" y="3879528"/>
            <a:ext cx="2982589" cy="191737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31505"/>
          </a:xfrm>
          <a:prstGeom prst="rect">
            <a:avLst/>
          </a:prstGeom>
          <a:solidFill>
            <a:srgbClr val="FBFCFE"/>
          </a:solidFill>
          <a:ln/>
        </p:spPr>
      </p:sp>
      <p:sp>
        <p:nvSpPr>
          <p:cNvPr id="4" name="Text 2"/>
          <p:cNvSpPr/>
          <p:nvPr/>
        </p:nvSpPr>
        <p:spPr>
          <a:xfrm>
            <a:off x="273606" y="369571"/>
            <a:ext cx="8734663" cy="1149191"/>
          </a:xfrm>
          <a:prstGeom prst="rect">
            <a:avLst/>
          </a:prstGeom>
          <a:noFill/>
          <a:ln/>
        </p:spPr>
        <p:txBody>
          <a:bodyPr wrap="square" rtlCol="0" anchor="t"/>
          <a:lstStyle/>
          <a:p>
            <a:pPr marL="0" indent="0">
              <a:lnSpc>
                <a:spcPts val="4525"/>
              </a:lnSpc>
              <a:buNone/>
            </a:pPr>
            <a:r>
              <a:rPr lang="en-US" sz="3600" dirty="0">
                <a:solidFill>
                  <a:srgbClr val="476FD6"/>
                </a:solidFill>
                <a:latin typeface="Roboto Slab" pitchFamily="34" charset="0"/>
                <a:ea typeface="Roboto Slab" pitchFamily="34" charset="-122"/>
                <a:cs typeface="Roboto Slab" pitchFamily="34" charset="-120"/>
              </a:rPr>
              <a:t>Project Requirement Analysis</a:t>
            </a:r>
            <a:endParaRPr lang="en-US" sz="3600" dirty="0"/>
          </a:p>
        </p:txBody>
      </p:sp>
      <p:sp>
        <p:nvSpPr>
          <p:cNvPr id="5" name="Shape 3"/>
          <p:cNvSpPr/>
          <p:nvPr/>
        </p:nvSpPr>
        <p:spPr>
          <a:xfrm>
            <a:off x="2947868" y="2076303"/>
            <a:ext cx="4275415" cy="1778556"/>
          </a:xfrm>
          <a:prstGeom prst="roundRect">
            <a:avLst>
              <a:gd name="adj" fmla="val 6204"/>
            </a:avLst>
          </a:prstGeom>
          <a:solidFill>
            <a:srgbClr val="E7EDF9"/>
          </a:solidFill>
          <a:ln/>
        </p:spPr>
      </p:sp>
      <p:sp>
        <p:nvSpPr>
          <p:cNvPr id="6" name="Text 4"/>
          <p:cNvSpPr/>
          <p:nvPr/>
        </p:nvSpPr>
        <p:spPr>
          <a:xfrm>
            <a:off x="3131701" y="2206347"/>
            <a:ext cx="3817620" cy="344805"/>
          </a:xfrm>
          <a:prstGeom prst="rect">
            <a:avLst/>
          </a:prstGeom>
          <a:noFill/>
          <a:ln/>
        </p:spPr>
        <p:txBody>
          <a:bodyPr wrap="none" rtlCol="0" anchor="t"/>
          <a:lstStyle/>
          <a:p>
            <a:pPr marL="0" indent="0">
              <a:lnSpc>
                <a:spcPts val="2715"/>
              </a:lnSpc>
              <a:buNone/>
            </a:pPr>
            <a:r>
              <a:rPr lang="en-US" sz="2172" dirty="0">
                <a:solidFill>
                  <a:srgbClr val="476FD6"/>
                </a:solidFill>
                <a:latin typeface="Roboto Slab" pitchFamily="34" charset="0"/>
                <a:ea typeface="Roboto Slab" pitchFamily="34" charset="-122"/>
                <a:cs typeface="Roboto Slab" pitchFamily="34" charset="-120"/>
              </a:rPr>
              <a:t>Voice Command Recognition</a:t>
            </a:r>
            <a:endParaRPr lang="en-US" sz="2172" dirty="0"/>
          </a:p>
        </p:txBody>
      </p:sp>
      <p:sp>
        <p:nvSpPr>
          <p:cNvPr id="7" name="Text 5"/>
          <p:cNvSpPr/>
          <p:nvPr/>
        </p:nvSpPr>
        <p:spPr>
          <a:xfrm>
            <a:off x="3131701" y="2734985"/>
            <a:ext cx="3907750" cy="882253"/>
          </a:xfrm>
          <a:prstGeom prst="rect">
            <a:avLst/>
          </a:prstGeom>
          <a:noFill/>
          <a:ln/>
        </p:spPr>
        <p:txBody>
          <a:bodyPr wrap="square" rtlCol="0" anchor="t"/>
          <a:lstStyle/>
          <a:p>
            <a:pPr marL="0" indent="0">
              <a:lnSpc>
                <a:spcPts val="2317"/>
              </a:lnSpc>
              <a:buNone/>
            </a:pPr>
            <a:r>
              <a:rPr lang="en-US" sz="2000" dirty="0">
                <a:solidFill>
                  <a:srgbClr val="15213F"/>
                </a:solidFill>
                <a:latin typeface="Cambria Math" panose="02040503050406030204" pitchFamily="18" charset="0"/>
                <a:ea typeface="Cambria Math" panose="02040503050406030204" pitchFamily="18" charset="0"/>
                <a:cs typeface="Roboto" pitchFamily="34" charset="-120"/>
              </a:rPr>
              <a:t>The system accurately recognizes and processes voice commands in multiple languages.</a:t>
            </a:r>
            <a:endParaRPr lang="en-US" sz="2000" dirty="0">
              <a:latin typeface="Cambria Math" panose="02040503050406030204" pitchFamily="18" charset="0"/>
              <a:ea typeface="Cambria Math" panose="02040503050406030204" pitchFamily="18" charset="0"/>
            </a:endParaRPr>
          </a:p>
        </p:txBody>
      </p:sp>
      <p:sp>
        <p:nvSpPr>
          <p:cNvPr id="8" name="Shape 6"/>
          <p:cNvSpPr/>
          <p:nvPr/>
        </p:nvSpPr>
        <p:spPr>
          <a:xfrm>
            <a:off x="7407116" y="2022515"/>
            <a:ext cx="4275415" cy="1778556"/>
          </a:xfrm>
          <a:prstGeom prst="roundRect">
            <a:avLst>
              <a:gd name="adj" fmla="val 6204"/>
            </a:avLst>
          </a:prstGeom>
          <a:solidFill>
            <a:srgbClr val="E7EDF9"/>
          </a:solidFill>
          <a:ln/>
        </p:spPr>
      </p:sp>
      <p:sp>
        <p:nvSpPr>
          <p:cNvPr id="9" name="Text 7"/>
          <p:cNvSpPr/>
          <p:nvPr/>
        </p:nvSpPr>
        <p:spPr>
          <a:xfrm>
            <a:off x="7590949" y="2206347"/>
            <a:ext cx="2834640" cy="344805"/>
          </a:xfrm>
          <a:prstGeom prst="rect">
            <a:avLst/>
          </a:prstGeom>
          <a:noFill/>
          <a:ln/>
        </p:spPr>
        <p:txBody>
          <a:bodyPr wrap="none" rtlCol="0" anchor="t"/>
          <a:lstStyle/>
          <a:p>
            <a:pPr marL="0" indent="0">
              <a:lnSpc>
                <a:spcPts val="2715"/>
              </a:lnSpc>
              <a:buNone/>
            </a:pPr>
            <a:r>
              <a:rPr lang="en-US" sz="2172" dirty="0">
                <a:solidFill>
                  <a:srgbClr val="476FD6"/>
                </a:solidFill>
                <a:latin typeface="Roboto Slab" pitchFamily="34" charset="0"/>
                <a:ea typeface="Roboto Slab" pitchFamily="34" charset="-122"/>
                <a:cs typeface="Roboto Slab" pitchFamily="34" charset="-120"/>
              </a:rPr>
              <a:t>Information Retrieval</a:t>
            </a:r>
            <a:endParaRPr lang="en-US" sz="2172" dirty="0"/>
          </a:p>
        </p:txBody>
      </p:sp>
      <p:sp>
        <p:nvSpPr>
          <p:cNvPr id="10" name="Text 8"/>
          <p:cNvSpPr/>
          <p:nvPr/>
        </p:nvSpPr>
        <p:spPr>
          <a:xfrm>
            <a:off x="7590949" y="2734985"/>
            <a:ext cx="3907750" cy="882253"/>
          </a:xfrm>
          <a:prstGeom prst="rect">
            <a:avLst/>
          </a:prstGeom>
          <a:noFill/>
          <a:ln/>
        </p:spPr>
        <p:txBody>
          <a:bodyPr wrap="square" rtlCol="0" anchor="t"/>
          <a:lstStyle/>
          <a:p>
            <a:pPr marL="0" indent="0">
              <a:lnSpc>
                <a:spcPts val="2317"/>
              </a:lnSpc>
              <a:buNone/>
            </a:pPr>
            <a:r>
              <a:rPr lang="en-US" sz="1900" dirty="0">
                <a:solidFill>
                  <a:srgbClr val="15213F"/>
                </a:solidFill>
                <a:latin typeface="Cambria Math" panose="02040503050406030204" pitchFamily="18" charset="0"/>
                <a:ea typeface="Cambria Math" panose="02040503050406030204" pitchFamily="18" charset="0"/>
                <a:cs typeface="Roboto" pitchFamily="34" charset="-120"/>
              </a:rPr>
              <a:t>The AI Assistant efficiently retrieves information from various sources to answer user queries.</a:t>
            </a:r>
            <a:endParaRPr lang="en-US" sz="1900" dirty="0">
              <a:latin typeface="Cambria Math" panose="02040503050406030204" pitchFamily="18" charset="0"/>
              <a:ea typeface="Cambria Math" panose="02040503050406030204" pitchFamily="18" charset="0"/>
            </a:endParaRPr>
          </a:p>
        </p:txBody>
      </p:sp>
      <p:sp>
        <p:nvSpPr>
          <p:cNvPr id="11" name="Shape 9"/>
          <p:cNvSpPr/>
          <p:nvPr/>
        </p:nvSpPr>
        <p:spPr>
          <a:xfrm>
            <a:off x="2947868" y="3984903"/>
            <a:ext cx="4275415" cy="1778556"/>
          </a:xfrm>
          <a:prstGeom prst="roundRect">
            <a:avLst>
              <a:gd name="adj" fmla="val 6204"/>
            </a:avLst>
          </a:prstGeom>
          <a:solidFill>
            <a:srgbClr val="E7EDF9"/>
          </a:solidFill>
          <a:ln/>
        </p:spPr>
      </p:sp>
      <p:sp>
        <p:nvSpPr>
          <p:cNvPr id="12" name="Text 10"/>
          <p:cNvSpPr/>
          <p:nvPr/>
        </p:nvSpPr>
        <p:spPr>
          <a:xfrm>
            <a:off x="3131701" y="4168735"/>
            <a:ext cx="2918460" cy="344805"/>
          </a:xfrm>
          <a:prstGeom prst="rect">
            <a:avLst/>
          </a:prstGeom>
          <a:noFill/>
          <a:ln/>
        </p:spPr>
        <p:txBody>
          <a:bodyPr wrap="none" rtlCol="0" anchor="t"/>
          <a:lstStyle/>
          <a:p>
            <a:pPr marL="0" indent="0">
              <a:lnSpc>
                <a:spcPts val="2715"/>
              </a:lnSpc>
              <a:buNone/>
            </a:pPr>
            <a:r>
              <a:rPr lang="en-US" sz="2172" dirty="0">
                <a:solidFill>
                  <a:srgbClr val="476FD6"/>
                </a:solidFill>
                <a:latin typeface="Roboto Slab" pitchFamily="34" charset="0"/>
                <a:ea typeface="Roboto Slab" pitchFamily="34" charset="-122"/>
                <a:cs typeface="Roboto Slab" pitchFamily="34" charset="-120"/>
              </a:rPr>
              <a:t>Math Problem Solving</a:t>
            </a:r>
            <a:endParaRPr lang="en-US" sz="2172" dirty="0"/>
          </a:p>
        </p:txBody>
      </p:sp>
      <p:sp>
        <p:nvSpPr>
          <p:cNvPr id="13" name="Text 11"/>
          <p:cNvSpPr/>
          <p:nvPr/>
        </p:nvSpPr>
        <p:spPr>
          <a:xfrm>
            <a:off x="3131701" y="4697373"/>
            <a:ext cx="3907750" cy="882253"/>
          </a:xfrm>
          <a:prstGeom prst="rect">
            <a:avLst/>
          </a:prstGeom>
          <a:noFill/>
          <a:ln/>
        </p:spPr>
        <p:txBody>
          <a:bodyPr wrap="square" rtlCol="0" anchor="t"/>
          <a:lstStyle/>
          <a:p>
            <a:pPr marL="0" indent="0">
              <a:lnSpc>
                <a:spcPts val="2317"/>
              </a:lnSpc>
              <a:buNone/>
            </a:pPr>
            <a:r>
              <a:rPr lang="en-US" sz="2000" dirty="0">
                <a:solidFill>
                  <a:srgbClr val="15213F"/>
                </a:solidFill>
                <a:latin typeface="Cambria Math" panose="02040503050406030204" pitchFamily="18" charset="0"/>
                <a:ea typeface="Cambria Math" panose="02040503050406030204" pitchFamily="18" charset="0"/>
                <a:cs typeface="Roboto" pitchFamily="34" charset="-120"/>
              </a:rPr>
              <a:t>The system solves a wide range of mathematical problems and equations accurately.</a:t>
            </a:r>
            <a:endParaRPr lang="en-US" sz="2000" dirty="0">
              <a:latin typeface="Cambria Math" panose="02040503050406030204" pitchFamily="18" charset="0"/>
              <a:ea typeface="Cambria Math" panose="02040503050406030204" pitchFamily="18" charset="0"/>
            </a:endParaRPr>
          </a:p>
        </p:txBody>
      </p:sp>
      <p:sp>
        <p:nvSpPr>
          <p:cNvPr id="14" name="Shape 12"/>
          <p:cNvSpPr/>
          <p:nvPr/>
        </p:nvSpPr>
        <p:spPr>
          <a:xfrm>
            <a:off x="7407116" y="3984903"/>
            <a:ext cx="4275415" cy="1778556"/>
          </a:xfrm>
          <a:prstGeom prst="roundRect">
            <a:avLst>
              <a:gd name="adj" fmla="val 6204"/>
            </a:avLst>
          </a:prstGeom>
          <a:solidFill>
            <a:srgbClr val="E7EDF9"/>
          </a:solidFill>
          <a:ln/>
        </p:spPr>
      </p:sp>
      <p:sp>
        <p:nvSpPr>
          <p:cNvPr id="15" name="Text 13"/>
          <p:cNvSpPr/>
          <p:nvPr/>
        </p:nvSpPr>
        <p:spPr>
          <a:xfrm>
            <a:off x="7590949" y="4168735"/>
            <a:ext cx="2206585" cy="344805"/>
          </a:xfrm>
          <a:prstGeom prst="rect">
            <a:avLst/>
          </a:prstGeom>
          <a:noFill/>
          <a:ln/>
        </p:spPr>
        <p:txBody>
          <a:bodyPr wrap="none" rtlCol="0" anchor="t"/>
          <a:lstStyle/>
          <a:p>
            <a:pPr marL="0" indent="0">
              <a:lnSpc>
                <a:spcPts val="2715"/>
              </a:lnSpc>
              <a:buNone/>
            </a:pPr>
            <a:r>
              <a:rPr lang="en-US" sz="2172" dirty="0">
                <a:solidFill>
                  <a:srgbClr val="476FD6"/>
                </a:solidFill>
                <a:latin typeface="Roboto Slab" pitchFamily="34" charset="0"/>
                <a:ea typeface="Roboto Slab" pitchFamily="34" charset="-122"/>
                <a:cs typeface="Roboto Slab" pitchFamily="34" charset="-120"/>
              </a:rPr>
              <a:t>Code Generation</a:t>
            </a:r>
            <a:endParaRPr lang="en-US" sz="2172" dirty="0"/>
          </a:p>
        </p:txBody>
      </p:sp>
      <p:sp>
        <p:nvSpPr>
          <p:cNvPr id="16" name="Text 14"/>
          <p:cNvSpPr/>
          <p:nvPr/>
        </p:nvSpPr>
        <p:spPr>
          <a:xfrm>
            <a:off x="7590949" y="4697373"/>
            <a:ext cx="3907750" cy="882253"/>
          </a:xfrm>
          <a:prstGeom prst="rect">
            <a:avLst/>
          </a:prstGeom>
          <a:noFill/>
          <a:ln/>
        </p:spPr>
        <p:txBody>
          <a:bodyPr wrap="square" rtlCol="0" anchor="t"/>
          <a:lstStyle/>
          <a:p>
            <a:pPr marL="0" indent="0">
              <a:lnSpc>
                <a:spcPts val="2317"/>
              </a:lnSpc>
              <a:buNone/>
            </a:pPr>
            <a:r>
              <a:rPr lang="en-US" sz="1700" dirty="0">
                <a:solidFill>
                  <a:srgbClr val="15213F"/>
                </a:solidFill>
                <a:latin typeface="Cambria Math" panose="02040503050406030204" pitchFamily="18" charset="0"/>
                <a:ea typeface="Cambria Math" panose="02040503050406030204" pitchFamily="18" charset="0"/>
                <a:cs typeface="Roboto" pitchFamily="34" charset="-120"/>
              </a:rPr>
              <a:t>The AI Assistant generates code snippets in various programming languages based on user specifications.</a:t>
            </a:r>
            <a:endParaRPr lang="en-US" sz="1700" dirty="0">
              <a:latin typeface="Cambria Math" panose="02040503050406030204" pitchFamily="18" charset="0"/>
              <a:ea typeface="Cambria Math" panose="02040503050406030204" pitchFamily="18" charset="0"/>
            </a:endParaRPr>
          </a:p>
        </p:txBody>
      </p:sp>
      <p:sp>
        <p:nvSpPr>
          <p:cNvPr id="17" name="Shape 15"/>
          <p:cNvSpPr/>
          <p:nvPr/>
        </p:nvSpPr>
        <p:spPr>
          <a:xfrm>
            <a:off x="2947868" y="5947291"/>
            <a:ext cx="4275415" cy="1778556"/>
          </a:xfrm>
          <a:prstGeom prst="roundRect">
            <a:avLst>
              <a:gd name="adj" fmla="val 6204"/>
            </a:avLst>
          </a:prstGeom>
          <a:solidFill>
            <a:srgbClr val="E7EDF9"/>
          </a:solidFill>
          <a:ln/>
        </p:spPr>
      </p:sp>
      <p:sp>
        <p:nvSpPr>
          <p:cNvPr id="18" name="Text 16"/>
          <p:cNvSpPr/>
          <p:nvPr/>
        </p:nvSpPr>
        <p:spPr>
          <a:xfrm>
            <a:off x="3131701" y="6131123"/>
            <a:ext cx="2743200" cy="344805"/>
          </a:xfrm>
          <a:prstGeom prst="rect">
            <a:avLst/>
          </a:prstGeom>
          <a:noFill/>
          <a:ln/>
        </p:spPr>
        <p:txBody>
          <a:bodyPr wrap="none" rtlCol="0" anchor="t"/>
          <a:lstStyle/>
          <a:p>
            <a:pPr marL="0" indent="0">
              <a:lnSpc>
                <a:spcPts val="2715"/>
              </a:lnSpc>
              <a:buNone/>
            </a:pPr>
            <a:r>
              <a:rPr lang="en-US" sz="2172" dirty="0">
                <a:solidFill>
                  <a:srgbClr val="476FD6"/>
                </a:solidFill>
                <a:latin typeface="Roboto Slab" pitchFamily="34" charset="0"/>
                <a:ea typeface="Roboto Slab" pitchFamily="34" charset="-122"/>
                <a:cs typeface="Roboto Slab" pitchFamily="34" charset="-120"/>
              </a:rPr>
              <a:t>Multilingual Support</a:t>
            </a:r>
            <a:endParaRPr lang="en-US" sz="2172" dirty="0"/>
          </a:p>
        </p:txBody>
      </p:sp>
      <p:sp>
        <p:nvSpPr>
          <p:cNvPr id="19" name="Text 17"/>
          <p:cNvSpPr/>
          <p:nvPr/>
        </p:nvSpPr>
        <p:spPr>
          <a:xfrm>
            <a:off x="3131701" y="6659761"/>
            <a:ext cx="3907750" cy="588169"/>
          </a:xfrm>
          <a:prstGeom prst="rect">
            <a:avLst/>
          </a:prstGeom>
          <a:noFill/>
          <a:ln/>
        </p:spPr>
        <p:txBody>
          <a:bodyPr wrap="square" rtlCol="0" anchor="t"/>
          <a:lstStyle/>
          <a:p>
            <a:pPr marL="0" indent="0">
              <a:lnSpc>
                <a:spcPts val="2317"/>
              </a:lnSpc>
              <a:buNone/>
            </a:pPr>
            <a:r>
              <a:rPr lang="en-US" dirty="0">
                <a:solidFill>
                  <a:srgbClr val="15213F"/>
                </a:solidFill>
                <a:latin typeface="Cambria Math" panose="02040503050406030204" pitchFamily="18" charset="0"/>
                <a:ea typeface="Cambria Math" panose="02040503050406030204" pitchFamily="18" charset="0"/>
                <a:cs typeface="Roboto" pitchFamily="34" charset="-120"/>
              </a:rPr>
              <a:t>The system supports interactions in multiple languages and understands different dialects.</a:t>
            </a:r>
            <a:endParaRPr lang="en-US" dirty="0">
              <a:latin typeface="Cambria Math" panose="02040503050406030204" pitchFamily="18" charset="0"/>
              <a:ea typeface="Cambria Math" panose="02040503050406030204" pitchFamily="18" charset="0"/>
            </a:endParaRPr>
          </a:p>
        </p:txBody>
      </p:sp>
      <p:sp>
        <p:nvSpPr>
          <p:cNvPr id="20" name="Shape 18"/>
          <p:cNvSpPr/>
          <p:nvPr/>
        </p:nvSpPr>
        <p:spPr>
          <a:xfrm>
            <a:off x="7407116" y="5947291"/>
            <a:ext cx="4275415" cy="1778556"/>
          </a:xfrm>
          <a:prstGeom prst="roundRect">
            <a:avLst>
              <a:gd name="adj" fmla="val 6204"/>
            </a:avLst>
          </a:prstGeom>
          <a:solidFill>
            <a:srgbClr val="E7EDF9"/>
          </a:solidFill>
          <a:ln/>
        </p:spPr>
      </p:sp>
      <p:sp>
        <p:nvSpPr>
          <p:cNvPr id="21" name="Text 19"/>
          <p:cNvSpPr/>
          <p:nvPr/>
        </p:nvSpPr>
        <p:spPr>
          <a:xfrm>
            <a:off x="7590949" y="6131123"/>
            <a:ext cx="3421380" cy="344805"/>
          </a:xfrm>
          <a:prstGeom prst="rect">
            <a:avLst/>
          </a:prstGeom>
          <a:noFill/>
          <a:ln/>
        </p:spPr>
        <p:txBody>
          <a:bodyPr wrap="none" rtlCol="0" anchor="t"/>
          <a:lstStyle/>
          <a:p>
            <a:pPr marL="0" indent="0">
              <a:lnSpc>
                <a:spcPts val="2715"/>
              </a:lnSpc>
              <a:buNone/>
            </a:pPr>
            <a:r>
              <a:rPr lang="en-US" sz="2172" dirty="0">
                <a:solidFill>
                  <a:srgbClr val="476FD6"/>
                </a:solidFill>
                <a:latin typeface="Roboto Slab" pitchFamily="34" charset="0"/>
                <a:ea typeface="Roboto Slab" pitchFamily="34" charset="-122"/>
                <a:cs typeface="Roboto Slab" pitchFamily="34" charset="-120"/>
              </a:rPr>
              <a:t>Proactive Communication</a:t>
            </a:r>
            <a:endParaRPr lang="en-US" sz="2172" dirty="0"/>
          </a:p>
        </p:txBody>
      </p:sp>
      <p:sp>
        <p:nvSpPr>
          <p:cNvPr id="22" name="Text 20"/>
          <p:cNvSpPr/>
          <p:nvPr/>
        </p:nvSpPr>
        <p:spPr>
          <a:xfrm>
            <a:off x="7590949" y="6659761"/>
            <a:ext cx="3907750" cy="882253"/>
          </a:xfrm>
          <a:prstGeom prst="rect">
            <a:avLst/>
          </a:prstGeom>
          <a:noFill/>
          <a:ln/>
        </p:spPr>
        <p:txBody>
          <a:bodyPr wrap="square" rtlCol="0" anchor="t"/>
          <a:lstStyle/>
          <a:p>
            <a:pPr marL="0" indent="0">
              <a:lnSpc>
                <a:spcPts val="2317"/>
              </a:lnSpc>
              <a:buNone/>
            </a:pPr>
            <a:r>
              <a:rPr lang="en-US" dirty="0">
                <a:solidFill>
                  <a:srgbClr val="15213F"/>
                </a:solidFill>
                <a:latin typeface="Cambria Math" panose="02040503050406030204" pitchFamily="18" charset="0"/>
                <a:ea typeface="Cambria Math" panose="02040503050406030204" pitchFamily="18" charset="0"/>
                <a:cs typeface="Roboto" pitchFamily="34" charset="-120"/>
              </a:rPr>
              <a:t>The AI Assistant proactively provides information and assistance, reducing reliance on notifications.</a:t>
            </a:r>
            <a:endParaRPr lang="en-US" dirty="0">
              <a:latin typeface="Cambria Math" panose="02040503050406030204" pitchFamily="18" charset="0"/>
              <a:ea typeface="Cambria Math" panose="02040503050406030204" pitchFamily="18" charset="0"/>
            </a:endParaRPr>
          </a:p>
        </p:txBody>
      </p:sp>
      <p:sp>
        <p:nvSpPr>
          <p:cNvPr id="23" name="Text 2">
            <a:extLst>
              <a:ext uri="{FF2B5EF4-FFF2-40B4-BE49-F238E27FC236}">
                <a16:creationId xmlns:a16="http://schemas.microsoft.com/office/drawing/2014/main" id="{DA3E25D8-DE0A-83D1-1925-627F3674ABB0}"/>
              </a:ext>
            </a:extLst>
          </p:cNvPr>
          <p:cNvSpPr/>
          <p:nvPr/>
        </p:nvSpPr>
        <p:spPr>
          <a:xfrm>
            <a:off x="4452493" y="1229559"/>
            <a:ext cx="8734663" cy="1149191"/>
          </a:xfrm>
          <a:prstGeom prst="rect">
            <a:avLst/>
          </a:prstGeom>
          <a:noFill/>
          <a:ln/>
        </p:spPr>
        <p:txBody>
          <a:bodyPr wrap="square" rtlCol="0" anchor="t"/>
          <a:lstStyle/>
          <a:p>
            <a:pPr marL="0" indent="0">
              <a:lnSpc>
                <a:spcPts val="4525"/>
              </a:lnSpc>
              <a:buNone/>
            </a:pPr>
            <a:r>
              <a:rPr lang="en-US" sz="3600" dirty="0">
                <a:solidFill>
                  <a:srgbClr val="476FD6"/>
                </a:solidFill>
                <a:latin typeface="Roboto Slab" pitchFamily="34" charset="0"/>
                <a:ea typeface="Roboto Slab" pitchFamily="34" charset="-122"/>
                <a:cs typeface="Roboto Slab" pitchFamily="34" charset="-120"/>
              </a:rPr>
              <a:t>Functional Requirements</a:t>
            </a:r>
            <a:endParaRPr lang="en-US" sz="3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BFCFE">
              <a:alpha val="85000"/>
            </a:srgbClr>
          </a:solidFill>
          <a:ln/>
        </p:spPr>
      </p:sp>
      <p:sp>
        <p:nvSpPr>
          <p:cNvPr id="6" name="Text 3"/>
          <p:cNvSpPr/>
          <p:nvPr/>
        </p:nvSpPr>
        <p:spPr>
          <a:xfrm>
            <a:off x="542680" y="625435"/>
            <a:ext cx="5730240"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Feasibilities of Project</a:t>
            </a:r>
            <a:endParaRPr lang="en-US" sz="4374" dirty="0"/>
          </a:p>
        </p:txBody>
      </p:sp>
      <p:sp>
        <p:nvSpPr>
          <p:cNvPr id="7" name="Shape 4"/>
          <p:cNvSpPr/>
          <p:nvPr/>
        </p:nvSpPr>
        <p:spPr>
          <a:xfrm>
            <a:off x="2037993" y="2284928"/>
            <a:ext cx="499943" cy="499943"/>
          </a:xfrm>
          <a:prstGeom prst="roundRect">
            <a:avLst>
              <a:gd name="adj" fmla="val 26667"/>
            </a:avLst>
          </a:prstGeom>
          <a:solidFill>
            <a:srgbClr val="E7EDF9"/>
          </a:solidFill>
          <a:ln/>
        </p:spPr>
      </p:sp>
      <p:sp>
        <p:nvSpPr>
          <p:cNvPr id="8" name="Text 5"/>
          <p:cNvSpPr/>
          <p:nvPr/>
        </p:nvSpPr>
        <p:spPr>
          <a:xfrm>
            <a:off x="2219325" y="2326600"/>
            <a:ext cx="137160"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1</a:t>
            </a:r>
            <a:endParaRPr lang="en-US" sz="2624" dirty="0"/>
          </a:p>
        </p:txBody>
      </p:sp>
      <p:sp>
        <p:nvSpPr>
          <p:cNvPr id="9" name="Text 6"/>
          <p:cNvSpPr/>
          <p:nvPr/>
        </p:nvSpPr>
        <p:spPr>
          <a:xfrm>
            <a:off x="2760107" y="2361248"/>
            <a:ext cx="2743200"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Technical Feasibility</a:t>
            </a:r>
            <a:endParaRPr lang="en-US" sz="2187" dirty="0"/>
          </a:p>
        </p:txBody>
      </p:sp>
      <p:sp>
        <p:nvSpPr>
          <p:cNvPr id="10" name="Text 7"/>
          <p:cNvSpPr/>
          <p:nvPr/>
        </p:nvSpPr>
        <p:spPr>
          <a:xfrm>
            <a:off x="2760107" y="2930604"/>
            <a:ext cx="9832300" cy="710803"/>
          </a:xfrm>
          <a:prstGeom prst="rect">
            <a:avLst/>
          </a:prstGeom>
          <a:noFill/>
          <a:ln/>
        </p:spPr>
        <p:txBody>
          <a:bodyPr wrap="square" rtlCol="0" anchor="t"/>
          <a:lstStyle/>
          <a:p>
            <a:pPr marL="0" indent="0">
              <a:lnSpc>
                <a:spcPts val="2799"/>
              </a:lnSpc>
              <a:buNone/>
            </a:pPr>
            <a:r>
              <a:rPr lang="en-US" sz="1900" dirty="0">
                <a:solidFill>
                  <a:srgbClr val="15213F"/>
                </a:solidFill>
                <a:latin typeface="Cambria Math" panose="02040503050406030204" pitchFamily="18" charset="0"/>
                <a:ea typeface="Cambria Math" panose="02040503050406030204" pitchFamily="18" charset="0"/>
                <a:cs typeface="Roboto" pitchFamily="34" charset="-120"/>
              </a:rPr>
              <a:t>The project is technically feasible due to the availability of established technologies and development tools for voice recognition, NLP, and machine learning.</a:t>
            </a:r>
            <a:endParaRPr lang="en-US" sz="1900" dirty="0">
              <a:latin typeface="Cambria Math" panose="02040503050406030204" pitchFamily="18" charset="0"/>
              <a:ea typeface="Cambria Math" panose="02040503050406030204" pitchFamily="18" charset="0"/>
            </a:endParaRPr>
          </a:p>
        </p:txBody>
      </p:sp>
      <p:sp>
        <p:nvSpPr>
          <p:cNvPr id="11" name="Shape 8"/>
          <p:cNvSpPr/>
          <p:nvPr/>
        </p:nvSpPr>
        <p:spPr>
          <a:xfrm>
            <a:off x="2037993" y="4037171"/>
            <a:ext cx="499943" cy="499943"/>
          </a:xfrm>
          <a:prstGeom prst="roundRect">
            <a:avLst>
              <a:gd name="adj" fmla="val 26667"/>
            </a:avLst>
          </a:prstGeom>
          <a:solidFill>
            <a:srgbClr val="E7EDF9"/>
          </a:solidFill>
          <a:ln/>
        </p:spPr>
      </p:sp>
      <p:sp>
        <p:nvSpPr>
          <p:cNvPr id="12" name="Text 9"/>
          <p:cNvSpPr/>
          <p:nvPr/>
        </p:nvSpPr>
        <p:spPr>
          <a:xfrm>
            <a:off x="2196465" y="4078843"/>
            <a:ext cx="182880"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2</a:t>
            </a:r>
            <a:endParaRPr lang="en-US" sz="2624" dirty="0"/>
          </a:p>
        </p:txBody>
      </p:sp>
      <p:sp>
        <p:nvSpPr>
          <p:cNvPr id="13" name="Text 10"/>
          <p:cNvSpPr/>
          <p:nvPr/>
        </p:nvSpPr>
        <p:spPr>
          <a:xfrm>
            <a:off x="2760107" y="4113490"/>
            <a:ext cx="2743200"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Economic Feasibility</a:t>
            </a:r>
            <a:endParaRPr lang="en-US" sz="2187" dirty="0"/>
          </a:p>
        </p:txBody>
      </p:sp>
      <p:sp>
        <p:nvSpPr>
          <p:cNvPr id="14" name="Text 11"/>
          <p:cNvSpPr/>
          <p:nvPr/>
        </p:nvSpPr>
        <p:spPr>
          <a:xfrm>
            <a:off x="2760107" y="4682847"/>
            <a:ext cx="9832300" cy="710803"/>
          </a:xfrm>
          <a:prstGeom prst="rect">
            <a:avLst/>
          </a:prstGeom>
          <a:noFill/>
          <a:ln/>
        </p:spPr>
        <p:txBody>
          <a:bodyPr wrap="square" rtlCol="0" anchor="t"/>
          <a:lstStyle/>
          <a:p>
            <a:pPr marL="0" indent="0">
              <a:lnSpc>
                <a:spcPts val="2799"/>
              </a:lnSpc>
              <a:buNone/>
            </a:pPr>
            <a:r>
              <a:rPr lang="en-US" sz="1900" dirty="0">
                <a:solidFill>
                  <a:srgbClr val="15213F"/>
                </a:solidFill>
                <a:latin typeface="Cambria Math" panose="02040503050406030204" pitchFamily="18" charset="0"/>
                <a:ea typeface="Cambria Math" panose="02040503050406030204" pitchFamily="18" charset="0"/>
                <a:cs typeface="Roboto" pitchFamily="34" charset="-120"/>
              </a:rPr>
              <a:t>Economic feasibility depends on a cost-benefit analysis to determine whether the project's benefits outweigh its development and maintenance costs.</a:t>
            </a:r>
            <a:endParaRPr lang="en-US" sz="1900" dirty="0">
              <a:latin typeface="Cambria Math" panose="02040503050406030204" pitchFamily="18" charset="0"/>
              <a:ea typeface="Cambria Math" panose="02040503050406030204" pitchFamily="18" charset="0"/>
            </a:endParaRPr>
          </a:p>
        </p:txBody>
      </p:sp>
      <p:sp>
        <p:nvSpPr>
          <p:cNvPr id="15" name="Shape 12"/>
          <p:cNvSpPr/>
          <p:nvPr/>
        </p:nvSpPr>
        <p:spPr>
          <a:xfrm>
            <a:off x="2037993" y="5789414"/>
            <a:ext cx="499943" cy="499943"/>
          </a:xfrm>
          <a:prstGeom prst="roundRect">
            <a:avLst>
              <a:gd name="adj" fmla="val 26667"/>
            </a:avLst>
          </a:prstGeom>
          <a:solidFill>
            <a:srgbClr val="E7EDF9"/>
          </a:solidFill>
          <a:ln/>
        </p:spPr>
      </p:sp>
      <p:sp>
        <p:nvSpPr>
          <p:cNvPr id="16" name="Text 13"/>
          <p:cNvSpPr/>
          <p:nvPr/>
        </p:nvSpPr>
        <p:spPr>
          <a:xfrm>
            <a:off x="2196465" y="5831086"/>
            <a:ext cx="182880"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3</a:t>
            </a:r>
            <a:endParaRPr lang="en-US" sz="2624" dirty="0"/>
          </a:p>
        </p:txBody>
      </p:sp>
      <p:sp>
        <p:nvSpPr>
          <p:cNvPr id="17" name="Text 14"/>
          <p:cNvSpPr/>
          <p:nvPr/>
        </p:nvSpPr>
        <p:spPr>
          <a:xfrm>
            <a:off x="2760107" y="5865733"/>
            <a:ext cx="2964180"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Operational Feasibility</a:t>
            </a:r>
            <a:endParaRPr lang="en-US" sz="2187" dirty="0"/>
          </a:p>
        </p:txBody>
      </p:sp>
      <p:sp>
        <p:nvSpPr>
          <p:cNvPr id="18" name="Text 15"/>
          <p:cNvSpPr/>
          <p:nvPr/>
        </p:nvSpPr>
        <p:spPr>
          <a:xfrm>
            <a:off x="2760107" y="6435090"/>
            <a:ext cx="9832300" cy="710803"/>
          </a:xfrm>
          <a:prstGeom prst="rect">
            <a:avLst/>
          </a:prstGeom>
          <a:noFill/>
          <a:ln/>
        </p:spPr>
        <p:txBody>
          <a:bodyPr wrap="square" rtlCol="0" anchor="t"/>
          <a:lstStyle/>
          <a:p>
            <a:pPr marL="0" indent="0">
              <a:lnSpc>
                <a:spcPts val="2799"/>
              </a:lnSpc>
              <a:buNone/>
            </a:pPr>
            <a:r>
              <a:rPr lang="en-US" sz="1900" dirty="0">
                <a:solidFill>
                  <a:srgbClr val="15213F"/>
                </a:solidFill>
                <a:latin typeface="Cambria Math" panose="02040503050406030204" pitchFamily="18" charset="0"/>
                <a:ea typeface="Cambria Math" panose="02040503050406030204" pitchFamily="18" charset="0"/>
                <a:cs typeface="Roboto" pitchFamily="34" charset="-120"/>
              </a:rPr>
              <a:t>Operational feasibility focuses on whether the project can be implemented within the existing organizational framework and whether the necessary resources and expertise are available.</a:t>
            </a:r>
            <a:endParaRPr lang="en-US" sz="1900" dirty="0">
              <a:latin typeface="Cambria Math" panose="02040503050406030204" pitchFamily="18" charset="0"/>
              <a:ea typeface="Cambria Math" panose="020405030504060302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BFCFE">
              <a:alpha val="85000"/>
            </a:srgbClr>
          </a:solidFill>
          <a:ln/>
        </p:spPr>
      </p:sp>
      <p:sp>
        <p:nvSpPr>
          <p:cNvPr id="6" name="Text 3"/>
          <p:cNvSpPr/>
          <p:nvPr/>
        </p:nvSpPr>
        <p:spPr>
          <a:xfrm>
            <a:off x="628742" y="344518"/>
            <a:ext cx="4443889" cy="694373"/>
          </a:xfrm>
          <a:prstGeom prst="rect">
            <a:avLst/>
          </a:prstGeom>
          <a:noFill/>
          <a:ln/>
        </p:spPr>
        <p:txBody>
          <a:bodyPr wrap="none" rtlCol="0" anchor="t"/>
          <a:lstStyle/>
          <a:p>
            <a:pPr marL="0" indent="0">
              <a:lnSpc>
                <a:spcPts val="5468"/>
              </a:lnSpc>
              <a:buNone/>
            </a:pPr>
            <a:r>
              <a:rPr lang="en-US" sz="4400" dirty="0">
                <a:solidFill>
                  <a:srgbClr val="476FD6"/>
                </a:solidFill>
                <a:latin typeface="Roboto Slab" pitchFamily="2" charset="0"/>
                <a:ea typeface="Roboto Slab" pitchFamily="2" charset="0"/>
                <a:cs typeface="Roboto Slab" pitchFamily="2" charset="0"/>
              </a:rPr>
              <a:t>Design concept</a:t>
            </a:r>
            <a:endParaRPr lang="en-US" sz="4400" dirty="0">
              <a:latin typeface="Roboto Slab" pitchFamily="2" charset="0"/>
              <a:ea typeface="Roboto Slab" pitchFamily="2" charset="0"/>
              <a:cs typeface="Roboto Slab" pitchFamily="2" charset="0"/>
            </a:endParaRPr>
          </a:p>
        </p:txBody>
      </p:sp>
      <p:sp>
        <p:nvSpPr>
          <p:cNvPr id="7" name="Text 4"/>
          <p:cNvSpPr/>
          <p:nvPr/>
        </p:nvSpPr>
        <p:spPr>
          <a:xfrm>
            <a:off x="1661871" y="1551066"/>
            <a:ext cx="10199013" cy="710803"/>
          </a:xfrm>
          <a:prstGeom prst="rect">
            <a:avLst/>
          </a:prstGeom>
          <a:noFill/>
          <a:ln/>
        </p:spPr>
        <p:txBody>
          <a:bodyPr wrap="square" rtlCol="0" anchor="t"/>
          <a:lstStyle/>
          <a:p>
            <a:pPr marL="342900" indent="-342900" algn="l">
              <a:lnSpc>
                <a:spcPts val="2799"/>
              </a:lnSpc>
              <a:buSzPct val="100000"/>
              <a:buChar char="•"/>
            </a:pPr>
            <a:r>
              <a:rPr lang="en-US" sz="2400" dirty="0">
                <a:solidFill>
                  <a:srgbClr val="15213F"/>
                </a:solidFill>
                <a:latin typeface="Cambria Math" panose="02040503050406030204" pitchFamily="18" charset="0"/>
                <a:ea typeface="Cambria Math" panose="02040503050406030204" pitchFamily="18" charset="0"/>
                <a:cs typeface="Roboto" pitchFamily="34" charset="-120"/>
              </a:rPr>
              <a:t>The project features an AI-Based Personal Assistant, designed for voice and text interactions, catering to users' needs.</a:t>
            </a:r>
            <a:endParaRPr lang="en-US" sz="2400" dirty="0">
              <a:latin typeface="Cambria Math" panose="02040503050406030204" pitchFamily="18" charset="0"/>
              <a:ea typeface="Cambria Math" panose="02040503050406030204" pitchFamily="18" charset="0"/>
            </a:endParaRPr>
          </a:p>
        </p:txBody>
      </p:sp>
      <p:sp>
        <p:nvSpPr>
          <p:cNvPr id="8" name="Text 5"/>
          <p:cNvSpPr/>
          <p:nvPr/>
        </p:nvSpPr>
        <p:spPr>
          <a:xfrm>
            <a:off x="1661874" y="2593241"/>
            <a:ext cx="10199013" cy="710803"/>
          </a:xfrm>
          <a:prstGeom prst="rect">
            <a:avLst/>
          </a:prstGeom>
          <a:noFill/>
          <a:ln/>
        </p:spPr>
        <p:txBody>
          <a:bodyPr wrap="square" rtlCol="0" anchor="t"/>
          <a:lstStyle/>
          <a:p>
            <a:pPr marL="342900" indent="-342900" algn="l">
              <a:lnSpc>
                <a:spcPts val="2799"/>
              </a:lnSpc>
              <a:buSzPct val="100000"/>
              <a:buChar char="•"/>
            </a:pPr>
            <a:r>
              <a:rPr lang="en-US" sz="2400" dirty="0">
                <a:solidFill>
                  <a:srgbClr val="15213F"/>
                </a:solidFill>
                <a:latin typeface="Cambria Math" panose="02040503050406030204" pitchFamily="18" charset="0"/>
                <a:ea typeface="Cambria Math" panose="02040503050406030204" pitchFamily="18" charset="0"/>
                <a:cs typeface="Roboto" pitchFamily="34" charset="-120"/>
              </a:rPr>
              <a:t>The assistant's primary functions include handling queries, retrieving information, offering solutions, and initiating proactive communication.</a:t>
            </a:r>
            <a:endParaRPr lang="en-US" sz="2400" dirty="0">
              <a:latin typeface="Cambria Math" panose="02040503050406030204" pitchFamily="18" charset="0"/>
              <a:ea typeface="Cambria Math" panose="02040503050406030204" pitchFamily="18" charset="0"/>
            </a:endParaRPr>
          </a:p>
        </p:txBody>
      </p:sp>
      <p:sp>
        <p:nvSpPr>
          <p:cNvPr id="9" name="Text 6"/>
          <p:cNvSpPr/>
          <p:nvPr/>
        </p:nvSpPr>
        <p:spPr>
          <a:xfrm>
            <a:off x="1661874" y="3816220"/>
            <a:ext cx="10199013" cy="710803"/>
          </a:xfrm>
          <a:prstGeom prst="rect">
            <a:avLst/>
          </a:prstGeom>
          <a:noFill/>
          <a:ln/>
        </p:spPr>
        <p:txBody>
          <a:bodyPr wrap="square" rtlCol="0" anchor="t"/>
          <a:lstStyle/>
          <a:p>
            <a:pPr marL="342900" indent="-342900" algn="l">
              <a:lnSpc>
                <a:spcPts val="2799"/>
              </a:lnSpc>
              <a:buSzPct val="100000"/>
              <a:buChar char="•"/>
            </a:pPr>
            <a:r>
              <a:rPr lang="en-US" sz="2400" dirty="0">
                <a:solidFill>
                  <a:srgbClr val="15213F"/>
                </a:solidFill>
                <a:latin typeface="Cambria Math" panose="02040503050406030204" pitchFamily="18" charset="0"/>
                <a:ea typeface="Cambria Math" panose="02040503050406030204" pitchFamily="18" charset="0"/>
                <a:cs typeface="Roboto" pitchFamily="34" charset="-120"/>
              </a:rPr>
              <a:t>It targets a diverse user base, including students and professionals, and supports multiple languages, such as Hindi and English.</a:t>
            </a:r>
            <a:endParaRPr lang="en-US" sz="2400" dirty="0">
              <a:latin typeface="Cambria Math" panose="02040503050406030204" pitchFamily="18" charset="0"/>
              <a:ea typeface="Cambria Math" panose="02040503050406030204" pitchFamily="18" charset="0"/>
            </a:endParaRPr>
          </a:p>
        </p:txBody>
      </p:sp>
      <p:sp>
        <p:nvSpPr>
          <p:cNvPr id="10" name="Text 7"/>
          <p:cNvSpPr/>
          <p:nvPr/>
        </p:nvSpPr>
        <p:spPr>
          <a:xfrm>
            <a:off x="1661874" y="5029400"/>
            <a:ext cx="10199013" cy="710803"/>
          </a:xfrm>
          <a:prstGeom prst="rect">
            <a:avLst/>
          </a:prstGeom>
          <a:noFill/>
          <a:ln/>
        </p:spPr>
        <p:txBody>
          <a:bodyPr wrap="square" rtlCol="0" anchor="t"/>
          <a:lstStyle/>
          <a:p>
            <a:pPr marL="342900" indent="-342900" algn="l">
              <a:lnSpc>
                <a:spcPts val="2799"/>
              </a:lnSpc>
              <a:buSzPct val="100000"/>
              <a:buChar char="•"/>
            </a:pPr>
            <a:r>
              <a:rPr lang="en-US" sz="2400" dirty="0">
                <a:solidFill>
                  <a:srgbClr val="15213F"/>
                </a:solidFill>
                <a:latin typeface="Cambria Math" panose="02040503050406030204" pitchFamily="18" charset="0"/>
                <a:ea typeface="Cambria Math" panose="02040503050406030204" pitchFamily="18" charset="0"/>
                <a:cs typeface="Roboto" pitchFamily="34" charset="-120"/>
              </a:rPr>
              <a:t>The system integrates with third-party services and data sources, like web search engines and APIs, to enhance its knowledge and provide comprehensive responses.</a:t>
            </a:r>
            <a:endParaRPr lang="en-US" sz="2400" dirty="0">
              <a:latin typeface="Cambria Math" panose="02040503050406030204" pitchFamily="18" charset="0"/>
              <a:ea typeface="Cambria Math" panose="02040503050406030204" pitchFamily="18" charset="0"/>
            </a:endParaRPr>
          </a:p>
        </p:txBody>
      </p:sp>
      <p:sp>
        <p:nvSpPr>
          <p:cNvPr id="11" name="Text 8"/>
          <p:cNvSpPr/>
          <p:nvPr/>
        </p:nvSpPr>
        <p:spPr>
          <a:xfrm>
            <a:off x="1661872" y="6629500"/>
            <a:ext cx="10199013" cy="710803"/>
          </a:xfrm>
          <a:prstGeom prst="rect">
            <a:avLst/>
          </a:prstGeom>
          <a:noFill/>
          <a:ln/>
        </p:spPr>
        <p:txBody>
          <a:bodyPr wrap="square" rtlCol="0" anchor="t"/>
          <a:lstStyle/>
          <a:p>
            <a:pPr marL="342900" indent="-342900" algn="l">
              <a:lnSpc>
                <a:spcPts val="2799"/>
              </a:lnSpc>
              <a:buSzPct val="100000"/>
              <a:buChar char="•"/>
            </a:pPr>
            <a:r>
              <a:rPr lang="en-US" sz="2400" dirty="0">
                <a:solidFill>
                  <a:srgbClr val="15213F"/>
                </a:solidFill>
                <a:latin typeface="Cambria Math" panose="02040503050406030204" pitchFamily="18" charset="0"/>
                <a:ea typeface="Cambria Math" panose="02040503050406030204" pitchFamily="18" charset="0"/>
                <a:cs typeface="Roboto" pitchFamily="34" charset="-120"/>
              </a:rPr>
              <a:t>Accessible through various devices and platforms, it ensures a flexible user experience, connecting users with external resources for a seamless, efficient, and user-centric interaction.</a:t>
            </a:r>
            <a:endParaRPr lang="en-US" sz="2400" dirty="0">
              <a:latin typeface="Cambria Math" panose="02040503050406030204" pitchFamily="18" charset="0"/>
              <a:ea typeface="Cambria Math" panose="020405030504060302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BFCFE">
              <a:alpha val="85000"/>
            </a:srgbClr>
          </a:solidFill>
          <a:ln/>
        </p:spPr>
      </p:sp>
      <p:sp>
        <p:nvSpPr>
          <p:cNvPr id="6" name="Text 3"/>
          <p:cNvSpPr/>
          <p:nvPr/>
        </p:nvSpPr>
        <p:spPr>
          <a:xfrm>
            <a:off x="2037993" y="881301"/>
            <a:ext cx="4594860"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BLOCK DIAGRAM</a:t>
            </a:r>
            <a:endParaRPr lang="en-US" sz="4374" dirty="0"/>
          </a:p>
        </p:txBody>
      </p:sp>
      <p:pic>
        <p:nvPicPr>
          <p:cNvPr id="7" name="Image 1" descr="preencoded.png"/>
          <p:cNvPicPr>
            <a:picLocks noChangeAspect="1"/>
          </p:cNvPicPr>
          <p:nvPr/>
        </p:nvPicPr>
        <p:blipFill>
          <a:blip r:embed="rId4"/>
          <a:stretch>
            <a:fillRect/>
          </a:stretch>
        </p:blipFill>
        <p:spPr>
          <a:xfrm>
            <a:off x="2037993" y="1908929"/>
            <a:ext cx="10554414" cy="543937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96819" y="0"/>
            <a:ext cx="14630400" cy="8229600"/>
          </a:xfrm>
          <a:prstGeom prst="rect">
            <a:avLst/>
          </a:prstGeom>
          <a:solidFill>
            <a:srgbClr val="FBFCFE">
              <a:alpha val="85000"/>
            </a:srgbClr>
          </a:solidFill>
          <a:ln/>
        </p:spPr>
      </p:sp>
      <p:sp>
        <p:nvSpPr>
          <p:cNvPr id="6" name="Text 3"/>
          <p:cNvSpPr/>
          <p:nvPr/>
        </p:nvSpPr>
        <p:spPr>
          <a:xfrm>
            <a:off x="390358" y="428387"/>
            <a:ext cx="4655820" cy="629603"/>
          </a:xfrm>
          <a:prstGeom prst="rect">
            <a:avLst/>
          </a:prstGeom>
          <a:noFill/>
          <a:ln/>
        </p:spPr>
        <p:txBody>
          <a:bodyPr wrap="none" rtlCol="0" anchor="t"/>
          <a:lstStyle/>
          <a:p>
            <a:pPr marL="0" indent="0">
              <a:lnSpc>
                <a:spcPts val="4958"/>
              </a:lnSpc>
              <a:buNone/>
            </a:pPr>
            <a:r>
              <a:rPr lang="en-US" sz="4400" dirty="0">
                <a:solidFill>
                  <a:srgbClr val="476FD6"/>
                </a:solidFill>
                <a:latin typeface="Roboto Slab" pitchFamily="2" charset="0"/>
                <a:ea typeface="Roboto Slab" pitchFamily="2" charset="0"/>
                <a:cs typeface="Roboto Slab" pitchFamily="2" charset="0"/>
              </a:rPr>
              <a:t>WORKING SYSTEM</a:t>
            </a:r>
            <a:endParaRPr lang="en-US" sz="4400" dirty="0">
              <a:latin typeface="Roboto Slab" pitchFamily="2" charset="0"/>
              <a:ea typeface="Roboto Slab" pitchFamily="2" charset="0"/>
              <a:cs typeface="Roboto Slab" pitchFamily="2" charset="0"/>
            </a:endParaRPr>
          </a:p>
        </p:txBody>
      </p:sp>
      <p:sp>
        <p:nvSpPr>
          <p:cNvPr id="7" name="Text 4"/>
          <p:cNvSpPr/>
          <p:nvPr/>
        </p:nvSpPr>
        <p:spPr>
          <a:xfrm>
            <a:off x="1690316" y="1352670"/>
            <a:ext cx="11516397" cy="644604"/>
          </a:xfrm>
          <a:prstGeom prst="rect">
            <a:avLst/>
          </a:prstGeom>
          <a:noFill/>
          <a:ln/>
        </p:spPr>
        <p:txBody>
          <a:bodyPr wrap="square" rtlCol="0" anchor="t"/>
          <a:lstStyle/>
          <a:p>
            <a:pPr marL="342900" indent="-342900" algn="l">
              <a:lnSpc>
                <a:spcPts val="2538"/>
              </a:lnSpc>
              <a:buSzPct val="100000"/>
              <a:buFont typeface="+mj-lt"/>
              <a:buAutoNum type="arabicPeriod"/>
            </a:pPr>
            <a:r>
              <a:rPr lang="en-US" sz="2000" b="1" u="sng" dirty="0">
                <a:solidFill>
                  <a:srgbClr val="15213F"/>
                </a:solidFill>
                <a:latin typeface="Cambria Math" panose="02040503050406030204" pitchFamily="18" charset="0"/>
                <a:ea typeface="Cambria Math" panose="02040503050406030204" pitchFamily="18" charset="0"/>
                <a:cs typeface="Roboto" pitchFamily="34" charset="-120"/>
              </a:rPr>
              <a:t>User Registration</a:t>
            </a:r>
            <a:r>
              <a:rPr lang="en-US" sz="2000" dirty="0">
                <a:solidFill>
                  <a:srgbClr val="15213F"/>
                </a:solidFill>
                <a:latin typeface="Cambria Math" panose="02040503050406030204" pitchFamily="18" charset="0"/>
                <a:ea typeface="Cambria Math" panose="02040503050406030204" pitchFamily="18" charset="0"/>
                <a:cs typeface="Roboto" pitchFamily="34" charset="-120"/>
              </a:rPr>
              <a:t>: Users can directly use this Assistant through browser. They register by providing their email or creating new Account.</a:t>
            </a:r>
            <a:endParaRPr lang="en-US" sz="2000" dirty="0">
              <a:latin typeface="Cambria Math" panose="02040503050406030204" pitchFamily="18" charset="0"/>
              <a:ea typeface="Cambria Math" panose="02040503050406030204" pitchFamily="18" charset="0"/>
            </a:endParaRPr>
          </a:p>
        </p:txBody>
      </p:sp>
      <p:sp>
        <p:nvSpPr>
          <p:cNvPr id="8" name="Text 5"/>
          <p:cNvSpPr/>
          <p:nvPr/>
        </p:nvSpPr>
        <p:spPr>
          <a:xfrm>
            <a:off x="1690316" y="2184711"/>
            <a:ext cx="11389075" cy="644604"/>
          </a:xfrm>
          <a:prstGeom prst="rect">
            <a:avLst/>
          </a:prstGeom>
          <a:noFill/>
          <a:ln/>
        </p:spPr>
        <p:txBody>
          <a:bodyPr wrap="square" rtlCol="0" anchor="t"/>
          <a:lstStyle/>
          <a:p>
            <a:pPr marL="342900" indent="-342900" algn="l">
              <a:lnSpc>
                <a:spcPts val="2538"/>
              </a:lnSpc>
              <a:buSzPct val="100000"/>
              <a:buFont typeface="+mj-lt"/>
              <a:buAutoNum type="arabicPeriod" startAt="2"/>
            </a:pPr>
            <a:r>
              <a:rPr lang="en-US" sz="2000" b="1" u="sng" dirty="0">
                <a:solidFill>
                  <a:srgbClr val="15213F"/>
                </a:solidFill>
                <a:latin typeface="Cambria Math" panose="02040503050406030204" pitchFamily="18" charset="0"/>
                <a:ea typeface="Cambria Math" panose="02040503050406030204" pitchFamily="18" charset="0"/>
                <a:cs typeface="Roboto" pitchFamily="34" charset="-120"/>
              </a:rPr>
              <a:t>User Interaction</a:t>
            </a:r>
            <a:r>
              <a:rPr lang="en-US" sz="2000" dirty="0">
                <a:solidFill>
                  <a:srgbClr val="15213F"/>
                </a:solidFill>
                <a:latin typeface="Cambria Math" panose="02040503050406030204" pitchFamily="18" charset="0"/>
                <a:ea typeface="Cambria Math" panose="02040503050406030204" pitchFamily="18" charset="0"/>
                <a:cs typeface="Roboto" pitchFamily="34" charset="-120"/>
              </a:rPr>
              <a:t>: Users interact with the AI Personal Assistant through a user interface that includes voice input and display output components.</a:t>
            </a:r>
            <a:endParaRPr lang="en-US" sz="2000" dirty="0">
              <a:latin typeface="Cambria Math" panose="02040503050406030204" pitchFamily="18" charset="0"/>
              <a:ea typeface="Cambria Math" panose="02040503050406030204" pitchFamily="18" charset="0"/>
            </a:endParaRPr>
          </a:p>
        </p:txBody>
      </p:sp>
      <p:sp>
        <p:nvSpPr>
          <p:cNvPr id="9" name="Text 6"/>
          <p:cNvSpPr/>
          <p:nvPr/>
        </p:nvSpPr>
        <p:spPr>
          <a:xfrm>
            <a:off x="1690317" y="2953226"/>
            <a:ext cx="11203880" cy="644604"/>
          </a:xfrm>
          <a:prstGeom prst="rect">
            <a:avLst/>
          </a:prstGeom>
          <a:noFill/>
          <a:ln/>
        </p:spPr>
        <p:txBody>
          <a:bodyPr wrap="square" rtlCol="0" anchor="t"/>
          <a:lstStyle/>
          <a:p>
            <a:pPr marL="342900" indent="-342900" algn="l">
              <a:lnSpc>
                <a:spcPts val="2538"/>
              </a:lnSpc>
              <a:buSzPct val="100000"/>
              <a:buFont typeface="+mj-lt"/>
              <a:buAutoNum type="arabicPeriod" startAt="3"/>
            </a:pPr>
            <a:r>
              <a:rPr lang="en-US" sz="2000" b="1" u="sng" dirty="0">
                <a:solidFill>
                  <a:srgbClr val="15213F"/>
                </a:solidFill>
                <a:latin typeface="Cambria Math" panose="02040503050406030204" pitchFamily="18" charset="0"/>
                <a:ea typeface="Cambria Math" panose="02040503050406030204" pitchFamily="18" charset="0"/>
                <a:cs typeface="Roboto" pitchFamily="34" charset="-120"/>
              </a:rPr>
              <a:t>Voice Input Processing</a:t>
            </a:r>
            <a:r>
              <a:rPr lang="en-US" sz="2000" dirty="0">
                <a:solidFill>
                  <a:srgbClr val="15213F"/>
                </a:solidFill>
                <a:latin typeface="Cambria Math" panose="02040503050406030204" pitchFamily="18" charset="0"/>
                <a:ea typeface="Cambria Math" panose="02040503050406030204" pitchFamily="18" charset="0"/>
                <a:cs typeface="Roboto" pitchFamily="34" charset="-120"/>
              </a:rPr>
              <a:t>: Voice commands provided by the user are initially processed through a speech recognition module, are further interpreted and translated into actionable tasks for the AI assistant.</a:t>
            </a:r>
            <a:endParaRPr lang="en-US" sz="2000" dirty="0">
              <a:latin typeface="Cambria Math" panose="02040503050406030204" pitchFamily="18" charset="0"/>
              <a:ea typeface="Cambria Math" panose="02040503050406030204" pitchFamily="18" charset="0"/>
            </a:endParaRPr>
          </a:p>
        </p:txBody>
      </p:sp>
      <p:sp>
        <p:nvSpPr>
          <p:cNvPr id="10" name="Text 7"/>
          <p:cNvSpPr/>
          <p:nvPr/>
        </p:nvSpPr>
        <p:spPr>
          <a:xfrm>
            <a:off x="1690317" y="4163263"/>
            <a:ext cx="11203880" cy="644604"/>
          </a:xfrm>
          <a:prstGeom prst="rect">
            <a:avLst/>
          </a:prstGeom>
          <a:noFill/>
          <a:ln/>
        </p:spPr>
        <p:txBody>
          <a:bodyPr wrap="square" rtlCol="0" anchor="t"/>
          <a:lstStyle/>
          <a:p>
            <a:pPr marL="342900" indent="-342900" algn="l">
              <a:lnSpc>
                <a:spcPts val="2538"/>
              </a:lnSpc>
              <a:buSzPct val="100000"/>
              <a:buFont typeface="+mj-lt"/>
              <a:buAutoNum type="arabicPeriod" startAt="4"/>
            </a:pPr>
            <a:r>
              <a:rPr lang="en-US" sz="2000" b="1" u="sng" dirty="0">
                <a:solidFill>
                  <a:srgbClr val="15213F"/>
                </a:solidFill>
                <a:latin typeface="Cambria Math" panose="02040503050406030204" pitchFamily="18" charset="0"/>
                <a:ea typeface="Cambria Math" panose="02040503050406030204" pitchFamily="18" charset="0"/>
                <a:cs typeface="Roboto" pitchFamily="34" charset="-120"/>
              </a:rPr>
              <a:t>Natural Language Processing (NLP</a:t>
            </a:r>
            <a:r>
              <a:rPr lang="en-US" sz="2000" dirty="0">
                <a:solidFill>
                  <a:srgbClr val="15213F"/>
                </a:solidFill>
                <a:latin typeface="Cambria Math" panose="02040503050406030204" pitchFamily="18" charset="0"/>
                <a:ea typeface="Cambria Math" panose="02040503050406030204" pitchFamily="18" charset="0"/>
                <a:cs typeface="Roboto" pitchFamily="34" charset="-120"/>
              </a:rPr>
              <a:t>): The system employs deep learning models like RNNs and CNNs to comprehend the user's intent and context, allowing for accurate interpretation of voice commands.</a:t>
            </a:r>
            <a:endParaRPr lang="en-US" sz="2000" dirty="0">
              <a:latin typeface="Cambria Math" panose="02040503050406030204" pitchFamily="18" charset="0"/>
              <a:ea typeface="Cambria Math" panose="02040503050406030204" pitchFamily="18" charset="0"/>
            </a:endParaRPr>
          </a:p>
        </p:txBody>
      </p:sp>
      <p:sp>
        <p:nvSpPr>
          <p:cNvPr id="11" name="Text 8"/>
          <p:cNvSpPr/>
          <p:nvPr/>
        </p:nvSpPr>
        <p:spPr>
          <a:xfrm>
            <a:off x="1769161" y="5262246"/>
            <a:ext cx="11125036" cy="966907"/>
          </a:xfrm>
          <a:prstGeom prst="rect">
            <a:avLst/>
          </a:prstGeom>
          <a:noFill/>
          <a:ln/>
        </p:spPr>
        <p:txBody>
          <a:bodyPr wrap="square" rtlCol="0" anchor="t"/>
          <a:lstStyle/>
          <a:p>
            <a:pPr marL="342900" indent="-342900" algn="l">
              <a:lnSpc>
                <a:spcPts val="2538"/>
              </a:lnSpc>
              <a:buSzPct val="100000"/>
              <a:buFont typeface="+mj-lt"/>
              <a:buAutoNum type="arabicPeriod" startAt="5"/>
            </a:pPr>
            <a:r>
              <a:rPr lang="en-US" sz="2000" b="1" u="sng" dirty="0">
                <a:solidFill>
                  <a:srgbClr val="15213F"/>
                </a:solidFill>
                <a:latin typeface="Cambria Math" panose="02040503050406030204" pitchFamily="18" charset="0"/>
                <a:ea typeface="Cambria Math" panose="02040503050406030204" pitchFamily="18" charset="0"/>
                <a:cs typeface="Roboto" pitchFamily="34" charset="-120"/>
              </a:rPr>
              <a:t>Problem-Solving &amp; Code Generation</a:t>
            </a:r>
            <a:r>
              <a:rPr lang="en-US" sz="2000" dirty="0">
                <a:solidFill>
                  <a:srgbClr val="15213F"/>
                </a:solidFill>
                <a:latin typeface="Cambria Math" panose="02040503050406030204" pitchFamily="18" charset="0"/>
                <a:ea typeface="Cambria Math" panose="02040503050406030204" pitchFamily="18" charset="0"/>
                <a:cs typeface="Roboto" pitchFamily="34" charset="-120"/>
              </a:rPr>
              <a:t>: Mathematical problem-solving and code generation are key functionalities of the assistant. It uses symbolic mathematics libraries and problem-solving heuristics to address mathematical queries. Code generation is performed through machine learning algorithms.</a:t>
            </a:r>
            <a:endParaRPr lang="en-US" sz="2000" dirty="0">
              <a:latin typeface="Cambria Math" panose="02040503050406030204" pitchFamily="18" charset="0"/>
              <a:ea typeface="Cambria Math" panose="02040503050406030204" pitchFamily="18" charset="0"/>
            </a:endParaRPr>
          </a:p>
        </p:txBody>
      </p:sp>
      <p:sp>
        <p:nvSpPr>
          <p:cNvPr id="12" name="Text 9"/>
          <p:cNvSpPr/>
          <p:nvPr/>
        </p:nvSpPr>
        <p:spPr>
          <a:xfrm>
            <a:off x="1690317" y="6728463"/>
            <a:ext cx="11203880" cy="966907"/>
          </a:xfrm>
          <a:prstGeom prst="rect">
            <a:avLst/>
          </a:prstGeom>
          <a:noFill/>
          <a:ln/>
        </p:spPr>
        <p:txBody>
          <a:bodyPr wrap="square" rtlCol="0" anchor="t"/>
          <a:lstStyle/>
          <a:p>
            <a:pPr marL="342900" indent="-342900" algn="l">
              <a:lnSpc>
                <a:spcPts val="2538"/>
              </a:lnSpc>
              <a:buSzPct val="100000"/>
              <a:buFont typeface="+mj-lt"/>
              <a:buAutoNum type="arabicPeriod" startAt="6"/>
            </a:pPr>
            <a:r>
              <a:rPr lang="en-US" sz="2000" b="1" u="sng" dirty="0">
                <a:solidFill>
                  <a:srgbClr val="15213F"/>
                </a:solidFill>
                <a:latin typeface="Cambria Math" panose="02040503050406030204" pitchFamily="18" charset="0"/>
                <a:ea typeface="Cambria Math" panose="02040503050406030204" pitchFamily="18" charset="0"/>
                <a:cs typeface="Roboto" pitchFamily="34" charset="-120"/>
              </a:rPr>
              <a:t>Proactive Communication: </a:t>
            </a:r>
            <a:r>
              <a:rPr lang="en-US" sz="2000" dirty="0">
                <a:solidFill>
                  <a:srgbClr val="15213F"/>
                </a:solidFill>
                <a:latin typeface="Cambria Math" panose="02040503050406030204" pitchFamily="18" charset="0"/>
                <a:ea typeface="Cambria Math" panose="02040503050406030204" pitchFamily="18" charset="0"/>
                <a:cs typeface="Roboto" pitchFamily="34" charset="-120"/>
              </a:rPr>
              <a:t>Proactive communication is managed in this block, where the assistant can automatically speak when required instead of relying on notifications. Text-to-speech (TTS) synthesis is used to generate vocal responses.</a:t>
            </a:r>
            <a:endParaRPr lang="en-US" sz="2000" dirty="0">
              <a:latin typeface="Cambria Math" panose="02040503050406030204" pitchFamily="18" charset="0"/>
              <a:ea typeface="Cambria Math" panose="02040503050406030204" pitchFamily="18" charset="0"/>
            </a:endParaRPr>
          </a:p>
        </p:txBody>
      </p:sp>
      <p:sp>
        <p:nvSpPr>
          <p:cNvPr id="13" name="Text 10"/>
          <p:cNvSpPr/>
          <p:nvPr/>
        </p:nvSpPr>
        <p:spPr>
          <a:xfrm>
            <a:off x="6799674" y="1162277"/>
            <a:ext cx="9248418" cy="966907"/>
          </a:xfrm>
          <a:prstGeom prst="rect">
            <a:avLst/>
          </a:prstGeom>
          <a:noFill/>
          <a:ln/>
        </p:spPr>
        <p:txBody>
          <a:bodyPr wrap="square" rtlCol="0" anchor="t"/>
          <a:lstStyle/>
          <a:p>
            <a:pPr marL="342900" indent="-342900" algn="l">
              <a:lnSpc>
                <a:spcPts val="2538"/>
              </a:lnSpc>
              <a:buSzPct val="100000"/>
              <a:buFont typeface="+mj-lt"/>
              <a:buAutoNum type="arabicPeriod" startAt="7"/>
            </a:pPr>
            <a:endParaRPr lang="en-US" sz="2000" dirty="0">
              <a:latin typeface="Cambria Math" panose="02040503050406030204" pitchFamily="18" charset="0"/>
              <a:ea typeface="Cambria Math" panose="02040503050406030204" pitchFamily="18" charset="0"/>
            </a:endParaRPr>
          </a:p>
        </p:txBody>
      </p:sp>
      <p:sp>
        <p:nvSpPr>
          <p:cNvPr id="14" name="Shape 11"/>
          <p:cNvSpPr/>
          <p:nvPr/>
        </p:nvSpPr>
        <p:spPr>
          <a:xfrm>
            <a:off x="2651760" y="7796927"/>
            <a:ext cx="152400" cy="152400"/>
          </a:xfrm>
          <a:prstGeom prst="roundRect">
            <a:avLst>
              <a:gd name="adj" fmla="val 36000"/>
            </a:avLst>
          </a:prstGeom>
          <a:solidFill>
            <a:srgbClr val="F7F3F2"/>
          </a:solidFill>
          <a:ln/>
        </p:spPr>
      </p:sp>
      <p:sp>
        <p:nvSpPr>
          <p:cNvPr id="15" name="Shape 12"/>
          <p:cNvSpPr/>
          <p:nvPr/>
        </p:nvSpPr>
        <p:spPr>
          <a:xfrm>
            <a:off x="2669336" y="7814503"/>
            <a:ext cx="117247" cy="117247"/>
          </a:xfrm>
          <a:prstGeom prst="roundRect">
            <a:avLst>
              <a:gd name="adj" fmla="val 779884224"/>
            </a:avLst>
          </a:prstGeom>
          <a:noFill/>
          <a:ln w="15240">
            <a:solidFill>
              <a:srgbClr val="726E6E"/>
            </a:solidFill>
            <a:prstDash val="solid"/>
          </a:ln>
        </p:spPr>
      </p:sp>
      <p:sp>
        <p:nvSpPr>
          <p:cNvPr id="16" name="Text 13"/>
          <p:cNvSpPr/>
          <p:nvPr/>
        </p:nvSpPr>
        <p:spPr>
          <a:xfrm>
            <a:off x="2718268" y="7819460"/>
            <a:ext cx="10734" cy="10733"/>
          </a:xfrm>
          <a:prstGeom prst="rect">
            <a:avLst/>
          </a:prstGeom>
          <a:noFill/>
          <a:ln/>
        </p:spPr>
        <p:txBody>
          <a:bodyPr wrap="none" rtlCol="0" anchor="t"/>
          <a:lstStyle/>
          <a:p>
            <a:pPr marL="0" indent="0">
              <a:lnSpc>
                <a:spcPts val="864"/>
              </a:lnSpc>
              <a:buNone/>
            </a:pPr>
            <a:r>
              <a:rPr lang="en-US" sz="1000" dirty="0">
                <a:solidFill>
                  <a:srgbClr val="726E6E"/>
                </a:solidFill>
                <a:latin typeface="Cambria Math" panose="02040503050406030204" pitchFamily="18" charset="0"/>
                <a:ea typeface="Cambria Math" panose="02040503050406030204" pitchFamily="18" charset="0"/>
                <a:cs typeface="Roboto" pitchFamily="34" charset="-120"/>
              </a:rPr>
              <a:t>g...</a:t>
            </a:r>
            <a:endParaRPr lang="en-US" sz="1000" dirty="0">
              <a:latin typeface="Cambria Math" panose="02040503050406030204" pitchFamily="18" charset="0"/>
              <a:ea typeface="Cambria Math" panose="020405030504060302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TotalTime>
  <Words>1146</Words>
  <Application>Microsoft Office PowerPoint</Application>
  <PresentationFormat>Custom</PresentationFormat>
  <Paragraphs>96</Paragraphs>
  <Slides>13</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Cambria Math</vt:lpstr>
      <vt:lpstr>Roboto Slab</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Prathmesh Sanap</cp:lastModifiedBy>
  <cp:revision>5</cp:revision>
  <dcterms:created xsi:type="dcterms:W3CDTF">2023-11-07T15:05:01Z</dcterms:created>
  <dcterms:modified xsi:type="dcterms:W3CDTF">2023-11-07T16:55:38Z</dcterms:modified>
</cp:coreProperties>
</file>